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72" r:id="rId8"/>
    <p:sldId id="271" r:id="rId9"/>
    <p:sldId id="270" r:id="rId10"/>
    <p:sldId id="262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73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29488-67C5-4ECA-BBC2-B8FC524AF72E}" type="datetimeFigureOut">
              <a:rPr lang="en-US" smtClean="0"/>
              <a:pPr/>
              <a:t>3/30/2019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5AA6-AE57-4C81-9B0E-23836F1F5B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751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5AA6-AE57-4C81-9B0E-23836F1F5B1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26A6-819E-4857-9B90-4D6B8428E28B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9E95-3F87-4A0A-B03A-B00C602D4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BHS-01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 100% SLUB COTTON S/JERSEY 180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37338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COLLIN BOYS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COTTON S/JERSEY PEACHED 180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ANZA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CTN, Terry, 280 </a:t>
            </a:r>
            <a:r>
              <a:rPr lang="en-US" sz="2400" dirty="0" err="1" smtClean="0"/>
              <a:t>GSM.All</a:t>
            </a:r>
            <a:r>
              <a:rPr lang="en-US" sz="2400" dirty="0" smtClean="0"/>
              <a:t> Over  Print.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PL02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FABRIC:85% COTTON 15% VISCOSE S/JERSEY 160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PL03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FABRIC:95% COTTON 5% ELASTANE S/JERSEY 180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STYLE:SM01W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COTTON 220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STYLE: </a:t>
            </a:r>
            <a:r>
              <a:rPr lang="en-US" dirty="0" err="1" smtClean="0"/>
              <a:t>Arma</a:t>
            </a:r>
            <a:r>
              <a:rPr lang="en-US" dirty="0" smtClean="0"/>
              <a:t>(Annette)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FABRIC:100%ctn s/j 160 </a:t>
            </a:r>
            <a:r>
              <a:rPr lang="en-US" dirty="0" err="1" smtClean="0"/>
              <a:t>gsm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REMARKS:With</a:t>
            </a:r>
            <a:r>
              <a:rPr lang="en-US" dirty="0" smtClean="0"/>
              <a:t> spray wash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err="1" smtClean="0"/>
              <a:t>Tyder</a:t>
            </a:r>
            <a:r>
              <a:rPr lang="en-US" sz="2400" dirty="0" smtClean="0"/>
              <a:t>(</a:t>
            </a:r>
            <a:r>
              <a:rPr lang="en-US" sz="2400" dirty="0" err="1" smtClean="0"/>
              <a:t>Shoeby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</a:t>
            </a:r>
            <a:r>
              <a:rPr lang="en-US" sz="2400" dirty="0" err="1" smtClean="0"/>
              <a:t>slub</a:t>
            </a:r>
            <a:r>
              <a:rPr lang="en-US" sz="2400" dirty="0" smtClean="0"/>
              <a:t> Y/D160 </a:t>
            </a:r>
            <a:r>
              <a:rPr lang="en-US" sz="2400" dirty="0" err="1" smtClean="0"/>
              <a:t>gsm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REMARKS:pin</a:t>
            </a:r>
            <a:r>
              <a:rPr lang="en-US" sz="2400" dirty="0" smtClean="0"/>
              <a:t> stripe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STYLE: CASE POLO(</a:t>
            </a:r>
            <a:r>
              <a:rPr lang="en-US" dirty="0" err="1" smtClean="0"/>
              <a:t>Shoeby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FABRIC:100%ctn pique 180gsm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REMARKS:CPD-AOP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STYLE: CAINE POLO(</a:t>
            </a:r>
            <a:r>
              <a:rPr lang="en-US" dirty="0" err="1" smtClean="0"/>
              <a:t>Shoeby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FABRIC:100%ctn pique 180gsm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REMARKS: CPD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 descr="DSC098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STYLE:Tarlo</a:t>
            </a:r>
            <a:r>
              <a:rPr lang="en-US" sz="2400" dirty="0" smtClean="0"/>
              <a:t>(</a:t>
            </a:r>
            <a:r>
              <a:rPr lang="en-US" sz="2400" dirty="0" err="1" smtClean="0"/>
              <a:t>Shoeby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FABRIC:STYLE:100%CTN S/J 160 </a:t>
            </a:r>
            <a:r>
              <a:rPr lang="en-US" sz="2400" dirty="0" err="1" smtClean="0"/>
              <a:t>gsm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Screen gradient -</a:t>
            </a:r>
            <a:r>
              <a:rPr lang="en-US" sz="2400" dirty="0" err="1" smtClean="0"/>
              <a:t>Aop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STYLE:BHS-02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COTTON S/JERSEY PEACHED 180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TWO PCS PACK WITH HANGER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 descr="DSC098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STYLE:TS01W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FABRIC:100% COTTON S/J,160 GSM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STYLE: T-SHIRT SCANTU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FABRIC:100% COTTON S/J,160 GSM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REMARKS:</a:t>
            </a:r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6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BHS-3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FABRIC:60% COTTON 40% POLYESTER S/JERSEY 160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 descr="DSC098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 descr="DSC09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648200" y="1524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STYLE:  66069-K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FABRIC:100% cotton S/J with AOP 140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REMARKS: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BHS-04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COTTON SLUB S/JERSEY 180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TWO PCS PACK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 descr="DSC098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GLEN WOOD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Ctn,Terry,280 GSM.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CPD Inside Out. Chest Photo Print.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CHARVI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FABRIC:90% Ctn,10% viscose, Terry,230 </a:t>
            </a:r>
            <a:r>
              <a:rPr lang="en-US" sz="2400" dirty="0" err="1" smtClean="0"/>
              <a:t>Gsm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CLASSY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COTTON S/JERSEY 160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ARMO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 COTTON SLUB S/JERSEY 140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 descr="DSC098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175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373</Words>
  <Application>Microsoft Office PowerPoint</Application>
  <PresentationFormat>On-screen Show (4:3)</PresentationFormat>
  <Paragraphs>218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SOURCING LTD.</dc:title>
  <dc:creator>Anirban</dc:creator>
  <cp:lastModifiedBy>ABC</cp:lastModifiedBy>
  <cp:revision>86</cp:revision>
  <dcterms:created xsi:type="dcterms:W3CDTF">2014-12-27T10:55:08Z</dcterms:created>
  <dcterms:modified xsi:type="dcterms:W3CDTF">2019-03-30T06:50:45Z</dcterms:modified>
</cp:coreProperties>
</file>