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</a:t>
            </a:r>
            <a:r>
              <a:rPr lang="en-US" sz="2400" dirty="0" smtClean="0"/>
              <a:t>TBD25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FABRIC:100%ctn pique 180gsm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4850" y="1872456"/>
            <a:ext cx="35433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</a:t>
            </a:r>
            <a:r>
              <a:rPr lang="en-US" sz="2400" dirty="0" smtClean="0"/>
              <a:t>TBD31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FABRIC:100%ctn pique 180gsm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994" y="1600200"/>
            <a:ext cx="39430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</a:t>
            </a:r>
            <a:r>
              <a:rPr lang="en-US" sz="2400" dirty="0" smtClean="0"/>
              <a:t>TBD26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FABRIC:100%ctn pique 180gsm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0733"/>
            <a:ext cx="4038600" cy="45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</a:t>
            </a:r>
            <a:r>
              <a:rPr lang="en-US" sz="2400" dirty="0" smtClean="0"/>
              <a:t>TBD27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FABRIC:85% </a:t>
            </a:r>
            <a:r>
              <a:rPr lang="en-US" sz="2400" dirty="0" smtClean="0"/>
              <a:t>COTTON 15% VISCOSE S/JERSEY </a:t>
            </a:r>
            <a:r>
              <a:rPr lang="en-US" sz="2400" dirty="0" smtClean="0"/>
              <a:t>180 </a:t>
            </a:r>
            <a:r>
              <a:rPr lang="en-US" sz="2400" dirty="0" smtClean="0"/>
              <a:t>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6136" y="1600200"/>
            <a:ext cx="39007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</a:t>
            </a:r>
            <a:r>
              <a:rPr lang="en-US" sz="2400" dirty="0" smtClean="0"/>
              <a:t>TBD28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FABRIC:100%ctn pique 180gsm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7" y="1834356"/>
            <a:ext cx="38957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</a:t>
            </a:r>
            <a:r>
              <a:rPr lang="en-US" sz="2400" dirty="0" smtClean="0"/>
              <a:t>TBD29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FABRIC:100%ctn pique 180gsm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4322"/>
            <a:ext cx="4038600" cy="437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</a:t>
            </a:r>
            <a:r>
              <a:rPr lang="en-US" sz="2400" dirty="0" smtClean="0"/>
              <a:t>TBD30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FABRIC:100%ctn pique 180gsm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61718"/>
            <a:ext cx="4038600" cy="440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</a:t>
            </a:r>
            <a:r>
              <a:rPr lang="en-US" sz="2400" dirty="0" smtClean="0"/>
              <a:t>TBD31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FABRIC:85% COTTON 15% VISCOSE S/JERSEY 160 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" y="1981994"/>
            <a:ext cx="39243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</a:t>
            </a:r>
            <a:r>
              <a:rPr lang="en-US" sz="2400" dirty="0" smtClean="0"/>
              <a:t>TBD31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FABRIC:100%ctn pique 180gsm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772" y="1600200"/>
            <a:ext cx="37334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STYLE: </a:t>
            </a:r>
            <a:r>
              <a:rPr lang="en-US" sz="2400" dirty="0" smtClean="0"/>
              <a:t>TBD31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FABRIC:100%ctn pique 180gsm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REMARKS: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Hatem Fashion Ltd.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64256"/>
            <a:ext cx="4038600" cy="419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  <vt:lpstr>Hatem Fashion Ltd.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Hatem Fashion Ltd.</dc:title>
  <dc:creator>ABC</dc:creator>
  <cp:lastModifiedBy>ABC</cp:lastModifiedBy>
  <cp:revision>1</cp:revision>
  <dcterms:created xsi:type="dcterms:W3CDTF">2006-08-16T00:00:00Z</dcterms:created>
  <dcterms:modified xsi:type="dcterms:W3CDTF">2019-03-30T07:03:39Z</dcterms:modified>
</cp:coreProperties>
</file>