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40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1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C29488-67C5-4ECA-BBC2-B8FC524AF72E}" type="datetimeFigureOut">
              <a:rPr lang="en-US" smtClean="0"/>
              <a:pPr/>
              <a:t>3/30/2019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35AA6-AE57-4C81-9B0E-23836F1F5B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97510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626A6-819E-4857-9B90-4D6B8428E28B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49E95-3F87-4A0A-B03A-B00C602D4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038600" cy="4525963"/>
          </a:xfrm>
        </p:spPr>
        <p:txBody>
          <a:bodyPr>
            <a:normAutofit fontScale="92500" lnSpcReduction="10000"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STYLE: 19-RE-702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FABRIC: 65% POLYESTER 35% CTN S/JERSEY 160GSM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REMARKS: GARMENTS BURN OUT AND BIG PHOTO PRINT ON CHEST.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Book Antiqua" pitchFamily="18" charset="0"/>
              </a:rPr>
              <a:t>Hatem Fashion Ltd.</a:t>
            </a:r>
            <a:endParaRPr lang="en-US" b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pic>
        <p:nvPicPr>
          <p:cNvPr id="8" name="Content Placeholder 7" descr="DSC0091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038600" cy="4525963"/>
          </a:xfrm>
        </p:spPr>
        <p:txBody>
          <a:bodyPr>
            <a:normAutofit fontScale="92500" lnSpcReduction="10000"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STYLE: 25-109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FABRIC: 65% POLYESTER 35% COTTON FLEECE INSIDE BRUSH 260 GSM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REMARKS: GARMENTS BURN OUT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Book Antiqua" pitchFamily="18" charset="0"/>
              </a:rPr>
              <a:t>Hatem Fashion Ltd.</a:t>
            </a:r>
            <a:endParaRPr lang="en-US" b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pic>
        <p:nvPicPr>
          <p:cNvPr id="10" name="Content Placeholder 9" descr="DSC0091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STYLE: ARMA (ANNETTE)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FABRIC: 100% COTTON S/JERSEY 160 GSM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REMARKS: SPRAY WASH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Book Antiqua" pitchFamily="18" charset="0"/>
              </a:rPr>
              <a:t>Hatem Fashion Ltd.</a:t>
            </a:r>
            <a:endParaRPr lang="en-US" b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pic>
        <p:nvPicPr>
          <p:cNvPr id="10" name="Content Placeholder 9" descr="DSC00915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038600" cy="4525963"/>
          </a:xfrm>
        </p:spPr>
        <p:txBody>
          <a:bodyPr>
            <a:normAutofit lnSpcReduction="10000"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STYLE: CASE POLO(SHOBEY)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FABRIC: 100% COTTON PIQUE 180 GSM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REMARKS: COLD PIGMENT DYED AOP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Book Antiqua" pitchFamily="18" charset="0"/>
              </a:rPr>
              <a:t>Hatem Fashion Ltd.</a:t>
            </a:r>
            <a:endParaRPr lang="en-US" b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pic>
        <p:nvPicPr>
          <p:cNvPr id="8" name="Content Placeholder 7" descr="DSC0091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038600" cy="4525963"/>
          </a:xfrm>
        </p:spPr>
        <p:txBody>
          <a:bodyPr>
            <a:normAutofit fontScale="92500" lnSpcReduction="10000"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STYLE: NT-109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FABRIC: 60% COTTON 40% POLYESTER S/JERSEY 140-145 GSM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REMARKS: GARMENTS OIL WASH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b="1" smtClean="0">
                <a:solidFill>
                  <a:schemeClr val="bg1"/>
                </a:solidFill>
                <a:latin typeface="Book Antiqua" pitchFamily="18" charset="0"/>
              </a:rPr>
              <a:t>Hatem Fashion Ltd.</a:t>
            </a:r>
            <a:endParaRPr lang="en-US" b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pic>
        <p:nvPicPr>
          <p:cNvPr id="8" name="Content Placeholder 7" descr="DSC0092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127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Hatem Fashion Ltd.</vt:lpstr>
      <vt:lpstr>Hatem Fashion Ltd.</vt:lpstr>
      <vt:lpstr>Hatem Fashion Ltd.</vt:lpstr>
      <vt:lpstr>Hatem Fashion Ltd.</vt:lpstr>
      <vt:lpstr>Hatem Fashion Ltd.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ROSE SOURCING LTD.</dc:title>
  <dc:creator>Anirban</dc:creator>
  <cp:lastModifiedBy>ABC</cp:lastModifiedBy>
  <cp:revision>91</cp:revision>
  <dcterms:created xsi:type="dcterms:W3CDTF">2014-12-27T10:55:08Z</dcterms:created>
  <dcterms:modified xsi:type="dcterms:W3CDTF">2019-03-30T06:51:15Z</dcterms:modified>
</cp:coreProperties>
</file>