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9"/>
  </p:notesMasterIdLst>
  <p:handoutMasterIdLst>
    <p:handoutMasterId r:id="rId10"/>
  </p:handoutMasterIdLst>
  <p:sldIdLst>
    <p:sldId id="303" r:id="rId2"/>
    <p:sldId id="304" r:id="rId3"/>
    <p:sldId id="305" r:id="rId4"/>
    <p:sldId id="307" r:id="rId5"/>
    <p:sldId id="306" r:id="rId6"/>
    <p:sldId id="312" r:id="rId7"/>
    <p:sldId id="313" r:id="rId8"/>
  </p:sldIdLst>
  <p:sldSz cx="91440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66" y="-102"/>
      </p:cViewPr>
      <p:guideLst>
        <p:guide orient="horz" pos="230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Hatem Fashion Ltd.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ACEA5-7333-4AB8-B2E7-9ECBA2C77C27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CA977-07B7-421A-B03D-1300D5C191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Hatem Fashion Ltd.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A2D83-4B4E-4354-9C87-2CC11A8A9772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DDAF2-D279-4C74-90DF-1815CD7D4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Hatem Fashion Ltd.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DAF2-D279-4C74-90DF-1815CD7D44F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5068934"/>
            <a:ext cx="9144000" cy="225382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6" y="0"/>
            <a:ext cx="3038475" cy="73152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560064"/>
            <a:ext cx="6480048" cy="2454656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647799"/>
            <a:ext cx="6480048" cy="186944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7703-E9B1-4D93-AFE8-C66E8E35E6C2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D002-6D01-44E4-B67A-88C1BE00303C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950"/>
            <a:ext cx="2057400" cy="624162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950"/>
            <a:ext cx="6019800" cy="624162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1BA8-A7F1-45BB-86B2-86AAE8501D6B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97187"/>
            <a:ext cx="6858000" cy="25467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42174"/>
            <a:ext cx="6858000" cy="176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DF7A-EB73-494C-9EB9-27D6022A5A9C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414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DC3D-651E-4694-8A76-6D1922E961BB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5068934"/>
            <a:ext cx="9144000" cy="225382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6" y="0"/>
            <a:ext cx="3038475" cy="73152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22762"/>
            <a:ext cx="6629400" cy="1948121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651520"/>
            <a:ext cx="6629400" cy="1137801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7135-F71E-467F-9A08-AE9307A28A77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947"/>
            <a:ext cx="7467600" cy="12192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6883"/>
            <a:ext cx="3657600" cy="48276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06883"/>
            <a:ext cx="3657600" cy="48276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A2AE-66DB-441B-BB8F-FB745CEF3E19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1253"/>
            <a:ext cx="8229600" cy="12192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852160"/>
            <a:ext cx="4040188" cy="89408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852160"/>
            <a:ext cx="4041775" cy="89408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618040"/>
            <a:ext cx="4040188" cy="42045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18040"/>
            <a:ext cx="4041775" cy="42045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69E9-9D3B-4BF3-8FD1-79FCE33AAFFF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608"/>
            <a:ext cx="7470648" cy="12192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FD972-465D-4F4A-A1DB-5859C107377A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A5F2-9DC4-4069-B59A-031C9AE0DC21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4563"/>
            <a:ext cx="3200400" cy="778933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28719"/>
            <a:ext cx="2743200" cy="97536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13280"/>
            <a:ext cx="7086600" cy="406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43EE-FDBB-48CA-B637-7C1820526230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850204"/>
            <a:ext cx="762000" cy="389467"/>
          </a:xfrm>
        </p:spPr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819423"/>
            <a:ext cx="3053868" cy="1337395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87901"/>
            <a:ext cx="4114800" cy="438912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5" y="3198683"/>
            <a:ext cx="3053866" cy="2841047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850204"/>
            <a:ext cx="2133600" cy="389467"/>
          </a:xfrm>
        </p:spPr>
        <p:txBody>
          <a:bodyPr/>
          <a:lstStyle/>
          <a:p>
            <a:fld id="{54A660FA-8CAC-481B-8869-CF8BBF85EFF9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5068934"/>
            <a:ext cx="9144000" cy="225382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73152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92947"/>
            <a:ext cx="7467600" cy="12192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706883"/>
            <a:ext cx="7467600" cy="48276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850204"/>
            <a:ext cx="2133600" cy="389467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7DC1B1A-6186-43E8-9944-A52B310421B5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850204"/>
            <a:ext cx="2895600" cy="389467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850204"/>
            <a:ext cx="762000" cy="389467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15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7B71-F7A3-4A83-8F8F-70845D0B1E35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24599" r="22783"/>
          <a:stretch>
            <a:fillRect/>
          </a:stretch>
        </p:blipFill>
        <p:spPr bwMode="auto">
          <a:xfrm>
            <a:off x="383784" y="288317"/>
            <a:ext cx="5161610" cy="67685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76727" y="2743222"/>
            <a:ext cx="284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STYLE</a:t>
            </a:r>
            <a:r>
              <a:rPr lang="en-US" dirty="0"/>
              <a:t> : </a:t>
            </a:r>
            <a:r>
              <a:rPr lang="en-US" dirty="0" smtClean="0"/>
              <a:t>HF2018040</a:t>
            </a:r>
            <a:endParaRPr lang="en-US" dirty="0"/>
          </a:p>
          <a:p>
            <a:r>
              <a:rPr lang="en-US" b="1" dirty="0"/>
              <a:t>YARN</a:t>
            </a:r>
            <a:r>
              <a:rPr lang="en-US" dirty="0"/>
              <a:t> : </a:t>
            </a:r>
            <a:r>
              <a:rPr lang="en-US" dirty="0" smtClean="0"/>
              <a:t>100% COTTON</a:t>
            </a:r>
            <a:endParaRPr lang="en-US" dirty="0"/>
          </a:p>
          <a:p>
            <a:r>
              <a:rPr lang="en-US" b="1" dirty="0"/>
              <a:t>GAUGE</a:t>
            </a:r>
            <a:r>
              <a:rPr lang="en-US" dirty="0"/>
              <a:t> : </a:t>
            </a:r>
            <a:r>
              <a:rPr lang="en-US" dirty="0" smtClean="0"/>
              <a:t>5 </a:t>
            </a:r>
            <a:r>
              <a:rPr lang="en-US" dirty="0"/>
              <a:t>GG</a:t>
            </a:r>
          </a:p>
          <a:p>
            <a:r>
              <a:rPr lang="en-US" b="1" dirty="0" smtClean="0"/>
              <a:t>DES</a:t>
            </a:r>
            <a:r>
              <a:rPr lang="en-US" dirty="0" smtClean="0"/>
              <a:t>: MENS PULLOVER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3FBCA-4C44-41D7-8870-7E08E130E7A4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21814" r="15669"/>
          <a:stretch>
            <a:fillRect/>
          </a:stretch>
        </p:blipFill>
        <p:spPr bwMode="auto">
          <a:xfrm flipH="1">
            <a:off x="434066" y="261932"/>
            <a:ext cx="5391546" cy="67197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76727" y="2743222"/>
            <a:ext cx="284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STYLE</a:t>
            </a:r>
            <a:r>
              <a:rPr lang="en-US" dirty="0"/>
              <a:t> : </a:t>
            </a:r>
            <a:r>
              <a:rPr lang="en-US" dirty="0" smtClean="0"/>
              <a:t>HF2018041</a:t>
            </a:r>
            <a:endParaRPr lang="en-US" dirty="0"/>
          </a:p>
          <a:p>
            <a:r>
              <a:rPr lang="en-US" b="1" dirty="0"/>
              <a:t>YARN</a:t>
            </a:r>
            <a:r>
              <a:rPr lang="en-US" dirty="0"/>
              <a:t> : </a:t>
            </a:r>
            <a:r>
              <a:rPr lang="en-US" dirty="0" smtClean="0"/>
              <a:t>100% ACRYLIC</a:t>
            </a:r>
            <a:endParaRPr lang="en-US" dirty="0"/>
          </a:p>
          <a:p>
            <a:r>
              <a:rPr lang="en-US" b="1" dirty="0"/>
              <a:t>GAUGE</a:t>
            </a:r>
            <a:r>
              <a:rPr lang="en-US" dirty="0"/>
              <a:t> : </a:t>
            </a:r>
            <a:r>
              <a:rPr lang="en-US" dirty="0" smtClean="0"/>
              <a:t>5 </a:t>
            </a:r>
            <a:r>
              <a:rPr lang="en-US" dirty="0"/>
              <a:t>GG</a:t>
            </a:r>
          </a:p>
          <a:p>
            <a:r>
              <a:rPr lang="en-US" b="1" dirty="0" smtClean="0"/>
              <a:t>DES</a:t>
            </a:r>
            <a:r>
              <a:rPr lang="en-US" dirty="0" smtClean="0"/>
              <a:t>: MENS PULLOVER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0185-E465-4527-B31B-780B023039A9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21883" r="25019"/>
          <a:stretch>
            <a:fillRect/>
          </a:stretch>
        </p:blipFill>
        <p:spPr bwMode="auto">
          <a:xfrm>
            <a:off x="306353" y="139723"/>
            <a:ext cx="5194796" cy="692086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76727" y="2743222"/>
            <a:ext cx="284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STYLE</a:t>
            </a:r>
            <a:r>
              <a:rPr lang="en-US" dirty="0"/>
              <a:t> : </a:t>
            </a:r>
            <a:r>
              <a:rPr lang="en-US" dirty="0" smtClean="0"/>
              <a:t>HF2018042</a:t>
            </a:r>
            <a:endParaRPr lang="en-US" dirty="0"/>
          </a:p>
          <a:p>
            <a:r>
              <a:rPr lang="en-US" b="1" dirty="0"/>
              <a:t>YARN</a:t>
            </a:r>
            <a:r>
              <a:rPr lang="en-US" dirty="0"/>
              <a:t> : </a:t>
            </a:r>
            <a:r>
              <a:rPr lang="en-US" dirty="0" smtClean="0"/>
              <a:t>100% COTTON</a:t>
            </a:r>
            <a:endParaRPr lang="en-US" dirty="0"/>
          </a:p>
          <a:p>
            <a:r>
              <a:rPr lang="en-US" b="1" dirty="0"/>
              <a:t>GAUGE</a:t>
            </a:r>
            <a:r>
              <a:rPr lang="en-US" dirty="0"/>
              <a:t> : </a:t>
            </a:r>
            <a:r>
              <a:rPr lang="en-US" dirty="0" smtClean="0"/>
              <a:t>12 </a:t>
            </a:r>
            <a:r>
              <a:rPr lang="en-US" dirty="0"/>
              <a:t>GG</a:t>
            </a:r>
          </a:p>
          <a:p>
            <a:r>
              <a:rPr lang="en-US" b="1" dirty="0" smtClean="0"/>
              <a:t>DES</a:t>
            </a:r>
            <a:r>
              <a:rPr lang="en-US" dirty="0" smtClean="0"/>
              <a:t>: MENS PULLOVER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EBEB-41A5-4515-8A01-78D0EFC029EA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20499" r="14629"/>
          <a:stretch>
            <a:fillRect/>
          </a:stretch>
        </p:blipFill>
        <p:spPr bwMode="auto">
          <a:xfrm flipH="1">
            <a:off x="243828" y="309716"/>
            <a:ext cx="5753265" cy="665152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20971" y="2743222"/>
            <a:ext cx="28492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STYLE</a:t>
            </a:r>
            <a:r>
              <a:rPr lang="en-US" dirty="0"/>
              <a:t> : </a:t>
            </a:r>
            <a:r>
              <a:rPr lang="en-US" dirty="0" smtClean="0"/>
              <a:t>HF2018043</a:t>
            </a:r>
            <a:endParaRPr lang="en-US" dirty="0"/>
          </a:p>
          <a:p>
            <a:r>
              <a:rPr lang="en-US" b="1" dirty="0"/>
              <a:t>YARN</a:t>
            </a:r>
            <a:r>
              <a:rPr lang="en-US" dirty="0"/>
              <a:t> : </a:t>
            </a:r>
            <a:r>
              <a:rPr lang="en-US" dirty="0" smtClean="0"/>
              <a:t>100% COTTON STONE WASH</a:t>
            </a:r>
            <a:endParaRPr lang="en-US" dirty="0"/>
          </a:p>
          <a:p>
            <a:r>
              <a:rPr lang="en-US" b="1" dirty="0"/>
              <a:t>GAUGE</a:t>
            </a:r>
            <a:r>
              <a:rPr lang="en-US" dirty="0"/>
              <a:t> : </a:t>
            </a:r>
            <a:r>
              <a:rPr lang="en-US" dirty="0" smtClean="0"/>
              <a:t>5 </a:t>
            </a:r>
            <a:r>
              <a:rPr lang="en-US" dirty="0"/>
              <a:t>GG</a:t>
            </a:r>
          </a:p>
          <a:p>
            <a:r>
              <a:rPr lang="en-US" b="1" dirty="0" smtClean="0"/>
              <a:t>DES</a:t>
            </a:r>
            <a:r>
              <a:rPr lang="en-US" dirty="0" smtClean="0"/>
              <a:t>: MENS PULLOVER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1D891-2CCA-4C70-9C3B-1A278F0F7836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15704" t="4924" r="21430"/>
          <a:stretch>
            <a:fillRect/>
          </a:stretch>
        </p:blipFill>
        <p:spPr bwMode="auto">
          <a:xfrm>
            <a:off x="274152" y="545690"/>
            <a:ext cx="5604076" cy="635655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76727" y="2743222"/>
            <a:ext cx="284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STYLE</a:t>
            </a:r>
            <a:r>
              <a:rPr lang="en-US" dirty="0"/>
              <a:t> : </a:t>
            </a:r>
            <a:r>
              <a:rPr lang="en-US" dirty="0" smtClean="0"/>
              <a:t>HF2018044</a:t>
            </a:r>
            <a:endParaRPr lang="en-US" dirty="0"/>
          </a:p>
          <a:p>
            <a:r>
              <a:rPr lang="en-US" b="1" dirty="0"/>
              <a:t>YARN</a:t>
            </a:r>
            <a:r>
              <a:rPr lang="en-US" dirty="0"/>
              <a:t> : </a:t>
            </a:r>
            <a:r>
              <a:rPr lang="en-US" dirty="0" smtClean="0"/>
              <a:t>100% COTTON</a:t>
            </a:r>
            <a:endParaRPr lang="en-US" dirty="0"/>
          </a:p>
          <a:p>
            <a:r>
              <a:rPr lang="en-US" b="1" dirty="0"/>
              <a:t>GAUGE</a:t>
            </a:r>
            <a:r>
              <a:rPr lang="en-US" dirty="0"/>
              <a:t> : </a:t>
            </a:r>
            <a:r>
              <a:rPr lang="en-US" dirty="0" smtClean="0"/>
              <a:t>5 </a:t>
            </a:r>
            <a:r>
              <a:rPr lang="en-US" dirty="0"/>
              <a:t>GG</a:t>
            </a:r>
          </a:p>
          <a:p>
            <a:r>
              <a:rPr lang="en-US" b="1" dirty="0" smtClean="0"/>
              <a:t>DES</a:t>
            </a:r>
            <a:r>
              <a:rPr lang="en-US" dirty="0" smtClean="0"/>
              <a:t>: MENS PULLOVER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06CA-4D13-491A-BC35-BBD14569F59B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6727" y="2743222"/>
            <a:ext cx="284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STYLE</a:t>
            </a:r>
            <a:r>
              <a:rPr lang="en-US" dirty="0"/>
              <a:t> : </a:t>
            </a:r>
            <a:r>
              <a:rPr lang="en-US" dirty="0" smtClean="0"/>
              <a:t>HF2018045</a:t>
            </a:r>
            <a:endParaRPr lang="en-US" dirty="0"/>
          </a:p>
          <a:p>
            <a:r>
              <a:rPr lang="en-US" b="1" dirty="0"/>
              <a:t>YARN</a:t>
            </a:r>
            <a:r>
              <a:rPr lang="en-US" dirty="0"/>
              <a:t> : </a:t>
            </a:r>
            <a:r>
              <a:rPr lang="en-US" dirty="0" smtClean="0"/>
              <a:t>100% COTTON</a:t>
            </a:r>
            <a:endParaRPr lang="en-US" dirty="0"/>
          </a:p>
          <a:p>
            <a:r>
              <a:rPr lang="en-US" b="1" dirty="0"/>
              <a:t>GAUGE</a:t>
            </a:r>
            <a:r>
              <a:rPr lang="en-US" dirty="0"/>
              <a:t> : </a:t>
            </a:r>
            <a:r>
              <a:rPr lang="en-US" dirty="0" smtClean="0"/>
              <a:t>12 </a:t>
            </a:r>
            <a:r>
              <a:rPr lang="en-US" dirty="0"/>
              <a:t>GG</a:t>
            </a:r>
          </a:p>
          <a:p>
            <a:r>
              <a:rPr lang="en-US" b="1" dirty="0" smtClean="0"/>
              <a:t>DES</a:t>
            </a:r>
            <a:r>
              <a:rPr lang="en-US" dirty="0" smtClean="0"/>
              <a:t>: MENS PULLOVER</a:t>
            </a:r>
            <a:endParaRPr lang="en-US" dirty="0"/>
          </a:p>
        </p:txBody>
      </p:sp>
      <p:pic>
        <p:nvPicPr>
          <p:cNvPr id="4098" name="Picture 2" descr="F:\work\Hatem Fashion\David Halstead\Men's Gallery\Gallery-1\59-113167.jpg"/>
          <p:cNvPicPr>
            <a:picLocks noChangeAspect="1" noChangeArrowheads="1"/>
          </p:cNvPicPr>
          <p:nvPr/>
        </p:nvPicPr>
        <p:blipFill>
          <a:blip r:embed="rId2" cstate="print"/>
          <a:srcRect l="12677" r="5934"/>
          <a:stretch>
            <a:fillRect/>
          </a:stretch>
        </p:blipFill>
        <p:spPr bwMode="auto">
          <a:xfrm>
            <a:off x="307506" y="678426"/>
            <a:ext cx="5841773" cy="5973097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B454-CB81-4032-BCB1-53DF08B4A87A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6727" y="2743222"/>
            <a:ext cx="284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STYLE</a:t>
            </a:r>
            <a:r>
              <a:rPr lang="en-US" dirty="0"/>
              <a:t> : </a:t>
            </a:r>
            <a:r>
              <a:rPr lang="en-US" dirty="0" smtClean="0"/>
              <a:t>HF2018046</a:t>
            </a:r>
            <a:endParaRPr lang="en-US" dirty="0"/>
          </a:p>
          <a:p>
            <a:r>
              <a:rPr lang="en-US" b="1" dirty="0"/>
              <a:t>YARN</a:t>
            </a:r>
            <a:r>
              <a:rPr lang="en-US" dirty="0"/>
              <a:t> : </a:t>
            </a:r>
            <a:r>
              <a:rPr lang="en-US" dirty="0" smtClean="0"/>
              <a:t>100% COTTON</a:t>
            </a:r>
            <a:endParaRPr lang="en-US" dirty="0"/>
          </a:p>
          <a:p>
            <a:r>
              <a:rPr lang="en-US" b="1" dirty="0"/>
              <a:t>GAUGE</a:t>
            </a:r>
            <a:r>
              <a:rPr lang="en-US" dirty="0"/>
              <a:t> : </a:t>
            </a:r>
            <a:r>
              <a:rPr lang="en-US" dirty="0" smtClean="0"/>
              <a:t>12 </a:t>
            </a:r>
            <a:r>
              <a:rPr lang="en-US" dirty="0"/>
              <a:t>GG</a:t>
            </a:r>
          </a:p>
          <a:p>
            <a:r>
              <a:rPr lang="en-US" b="1" dirty="0" smtClean="0"/>
              <a:t>DES</a:t>
            </a:r>
            <a:r>
              <a:rPr lang="en-US" dirty="0" smtClean="0"/>
              <a:t>: MENS PULLOVER</a:t>
            </a:r>
            <a:endParaRPr lang="en-US" dirty="0"/>
          </a:p>
        </p:txBody>
      </p:sp>
      <p:pic>
        <p:nvPicPr>
          <p:cNvPr id="5122" name="Picture 2" descr="F:\work\Hatem Fashion\David Halstead\Men's Gallery\Gallery-1\59-113169-1AS.jpg"/>
          <p:cNvPicPr>
            <a:picLocks noChangeAspect="1" noChangeArrowheads="1"/>
          </p:cNvPicPr>
          <p:nvPr/>
        </p:nvPicPr>
        <p:blipFill>
          <a:blip r:embed="rId2" cstate="print"/>
          <a:srcRect l="5382" r="4843"/>
          <a:stretch>
            <a:fillRect/>
          </a:stretch>
        </p:blipFill>
        <p:spPr bwMode="auto">
          <a:xfrm>
            <a:off x="154114" y="412955"/>
            <a:ext cx="6010712" cy="6297561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340</TotalTime>
  <Words>141</Words>
  <Application>Microsoft Office PowerPoint</Application>
  <PresentationFormat>Custom</PresentationFormat>
  <Paragraphs>52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Technic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Muhib</dc:creator>
  <cp:lastModifiedBy>ABC</cp:lastModifiedBy>
  <cp:revision>126</cp:revision>
  <dcterms:created xsi:type="dcterms:W3CDTF">2016-10-05T10:56:10Z</dcterms:created>
  <dcterms:modified xsi:type="dcterms:W3CDTF">2018-05-31T19:07:08Z</dcterms:modified>
</cp:coreProperties>
</file>