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259" r:id="rId4"/>
    <p:sldId id="260" r:id="rId5"/>
    <p:sldId id="269" r:id="rId6"/>
    <p:sldId id="270" r:id="rId7"/>
    <p:sldId id="271" r:id="rId8"/>
    <p:sldId id="273" r:id="rId9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Hatem Fashion Ltd.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E80BB-FC79-4B37-8252-988178963C45}" type="datetimeFigureOut">
              <a:rPr lang="en-US" smtClean="0"/>
              <a:pPr/>
              <a:t>5/28/2018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74362-B5F2-4097-98C5-0A952ED6E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833670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Hatem Fashion Ltd.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14121-4791-4810-B4F7-23E41C345FDF}" type="datetimeFigureOut">
              <a:rPr lang="en-US" smtClean="0"/>
              <a:pPr/>
              <a:t>5/28/2018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15872-0D17-4945-8239-ABB8984AA2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22542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15872-0D17-4945-8239-ABB8984AA22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CA14121-4791-4810-B4F7-23E41C345FDF}" type="datetimeFigureOut">
              <a:rPr lang="en-US" smtClean="0"/>
              <a:pPr/>
              <a:t>5/28/2018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Hatem Fashion Ltd.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2714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15872-0D17-4945-8239-ABB8984AA22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CA14121-4791-4810-B4F7-23E41C345FDF}" type="datetimeFigureOut">
              <a:rPr lang="en-US" smtClean="0"/>
              <a:pPr/>
              <a:t>5/28/2018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Hatem Fashion Ltd.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2008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15872-0D17-4945-8239-ABB8984AA22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CA14121-4791-4810-B4F7-23E41C345FDF}" type="datetimeFigureOut">
              <a:rPr lang="en-US" smtClean="0"/>
              <a:pPr/>
              <a:t>5/28/2018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Hatem Fashion Ltd.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6553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15872-0D17-4945-8239-ABB8984AA22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CA14121-4791-4810-B4F7-23E41C345FDF}" type="datetimeFigureOut">
              <a:rPr lang="en-US" smtClean="0"/>
              <a:pPr/>
              <a:t>5/28/2018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Hatem Fashion Ltd.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9286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E55C2-1929-4A29-BCF2-68F115C15773}" type="datetime1">
              <a:rPr lang="en-US" smtClean="0"/>
              <a:t>5/28/2018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AC37-D80C-4DAC-88F4-E1093412E9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D020-691F-4A4B-BAD3-CED78E801ECB}" type="datetime1">
              <a:rPr lang="en-US" smtClean="0"/>
              <a:t>5/28/2018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AC37-D80C-4DAC-88F4-E1093412E9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CE9E9-9F53-4C6A-BEC9-ACA4D3258D53}" type="datetime1">
              <a:rPr lang="en-US" smtClean="0"/>
              <a:t>5/28/2018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AC37-D80C-4DAC-88F4-E1093412E9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56ADB-C06A-411A-88F7-8CE93DCCC5AB}" type="datetime1">
              <a:rPr lang="en-US" smtClean="0"/>
              <a:t>5/28/2018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AC37-D80C-4DAC-88F4-E1093412E9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E869-3016-4489-9562-3CB1867ABEFF}" type="datetime1">
              <a:rPr lang="en-US" smtClean="0"/>
              <a:t>5/28/2018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AC37-D80C-4DAC-88F4-E1093412E9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EECB-C2CE-4AAF-B642-CED4E7154FDC}" type="datetime1">
              <a:rPr lang="en-US" smtClean="0"/>
              <a:t>5/28/2018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AC37-D80C-4DAC-88F4-E1093412E9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0424-52AF-471F-A353-1AF274BA3136}" type="datetime1">
              <a:rPr lang="en-US" smtClean="0"/>
              <a:t>5/28/2018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AC37-D80C-4DAC-88F4-E1093412E9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3B19-A60C-45F3-AF1E-8E15B9D2E032}" type="datetime1">
              <a:rPr lang="en-US" smtClean="0"/>
              <a:t>5/28/2018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AC37-D80C-4DAC-88F4-E1093412E9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CC3B-94F0-445C-A4EC-E5784D5A9409}" type="datetime1">
              <a:rPr lang="en-US" smtClean="0"/>
              <a:t>5/28/2018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AC37-D80C-4DAC-88F4-E1093412E9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C258-F99E-42BC-B746-FD4AEEF5C3C2}" type="datetime1">
              <a:rPr lang="en-US" smtClean="0"/>
              <a:t>5/28/2018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AC37-D80C-4DAC-88F4-E1093412E9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A19E7-6D2F-4521-85BA-EC578D6CFF4A}" type="datetime1">
              <a:rPr lang="en-US" smtClean="0"/>
              <a:t>5/28/2018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AC37-D80C-4DAC-88F4-E1093412E9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672F7-6DC5-469D-BFC1-FBE056B663BD}" type="datetime1">
              <a:rPr lang="en-US" smtClean="0"/>
              <a:t>5/28/2018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2AC37-D80C-4DAC-88F4-E1093412E9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18737687"/>
              </p:ext>
            </p:extLst>
          </p:nvPr>
        </p:nvGraphicFramePr>
        <p:xfrm>
          <a:off x="0" y="0"/>
          <a:ext cx="4038600" cy="6858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976313"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Style #  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wallace</a:t>
                      </a:r>
                      <a:endParaRPr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000125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Description: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pullover jacquard stitch ACID wash sweater</a:t>
                      </a:r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Yarn: 100% Cotton</a:t>
                      </a:r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Gauge: 	12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gg</a:t>
                      </a:r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Weight : 	8.50 lbs/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dz</a:t>
                      </a:r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Size Range: S-XL 	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F375-50F0-4AAB-B4DB-E445DD0B1F29}" type="datetime1">
              <a:rPr lang="en-US" smtClean="0"/>
              <a:t>5/28/2018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AC37-D80C-4DAC-88F4-E1093412E94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31242203"/>
              </p:ext>
            </p:extLst>
          </p:nvPr>
        </p:nvGraphicFramePr>
        <p:xfrm>
          <a:off x="0" y="0"/>
          <a:ext cx="4038600" cy="6858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976313"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Style # men17 </a:t>
                      </a:r>
                    </a:p>
                  </a:txBody>
                  <a:tcPr/>
                </a:tc>
              </a:tr>
              <a:tr h="1000125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Description: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l/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slv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hooded sweater</a:t>
                      </a:r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Yarn: 100% Cotton</a:t>
                      </a:r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Gauge: 	12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gg</a:t>
                      </a:r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Weight : 	11.50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Lbs</a:t>
                      </a:r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Size Range: S-XL 	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DB993-B608-4C51-B05A-837A4DD9ED59}" type="datetime1">
              <a:rPr lang="en-US" smtClean="0"/>
              <a:t>5/28/2018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AC37-D80C-4DAC-88F4-E1093412E94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12178537"/>
              </p:ext>
            </p:extLst>
          </p:nvPr>
        </p:nvGraphicFramePr>
        <p:xfrm>
          <a:off x="0" y="0"/>
          <a:ext cx="4038600" cy="6858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976313"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Style # para11</a:t>
                      </a:r>
                    </a:p>
                  </a:txBody>
                  <a:tcPr/>
                </a:tc>
              </a:tr>
              <a:tr h="1000125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Description: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l/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slv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round neck jacquard sweater.</a:t>
                      </a:r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Yarn: 100% Cotton</a:t>
                      </a:r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Gauge: 	12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gg</a:t>
                      </a:r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Weight : 	10.50 lbs/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dz</a:t>
                      </a:r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Size Range: S-XL 	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A3EE-3973-45E1-B501-EE29E3E47E20}" type="datetime1">
              <a:rPr lang="en-US" smtClean="0"/>
              <a:t>5/28/2018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AC37-D80C-4DAC-88F4-E1093412E94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74722818"/>
              </p:ext>
            </p:extLst>
          </p:nvPr>
        </p:nvGraphicFramePr>
        <p:xfrm>
          <a:off x="0" y="0"/>
          <a:ext cx="4038600" cy="6858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976313"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Style #  para12</a:t>
                      </a:r>
                    </a:p>
                  </a:txBody>
                  <a:tcPr/>
                </a:tc>
              </a:tr>
              <a:tr h="1000125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Description: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l/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slv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mock neck jacquard sweater</a:t>
                      </a:r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Yarn: 100% Cotton</a:t>
                      </a:r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Gauge: 	5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gg</a:t>
                      </a:r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Weight : 	14.50 lbs/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dz</a:t>
                      </a:r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Size Range: S-XXL 	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187" y="12510"/>
            <a:ext cx="51435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00DC-DD2E-41A0-9429-C288CC18AB88}" type="datetime1">
              <a:rPr lang="en-US" smtClean="0"/>
              <a:t>5/28/2018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AC37-D80C-4DAC-88F4-E1093412E94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66778462"/>
              </p:ext>
            </p:extLst>
          </p:nvPr>
        </p:nvGraphicFramePr>
        <p:xfrm>
          <a:off x="0" y="0"/>
          <a:ext cx="4038600" cy="6858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976313"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Style #  men16</a:t>
                      </a:r>
                    </a:p>
                  </a:txBody>
                  <a:tcPr/>
                </a:tc>
              </a:tr>
              <a:tr h="1000125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Description: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l/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slv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round neck stripe sweater</a:t>
                      </a:r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Yarn: 100% Cotton</a:t>
                      </a:r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Gauge: 	12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gg</a:t>
                      </a:r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Weight : 	8.50 lbs/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dz</a:t>
                      </a:r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Size Range: S-XXL 	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-11373"/>
            <a:ext cx="5143500" cy="6858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57917-FAA9-4F7B-962F-956D49A8258C}" type="datetime1">
              <a:rPr lang="en-US" smtClean="0"/>
              <a:t>5/28/2018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AC37-D80C-4DAC-88F4-E1093412E94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45803094"/>
              </p:ext>
            </p:extLst>
          </p:nvPr>
        </p:nvGraphicFramePr>
        <p:xfrm>
          <a:off x="0" y="0"/>
          <a:ext cx="4038600" cy="6858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976313"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Style # 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camo</a:t>
                      </a:r>
                      <a:endParaRPr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000125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Description: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l/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slv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army design  sweater</a:t>
                      </a:r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Yarn: 100% Acrylic</a:t>
                      </a:r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Gauge: 	12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gg</a:t>
                      </a:r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Weight : 	13.00 lbs/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dz</a:t>
                      </a:r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Size Range: S-XXL 	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21609"/>
            <a:ext cx="5143500" cy="6858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AFBE1-9A68-4505-9D4A-2747D301AE8D}" type="datetime1">
              <a:rPr lang="en-US" smtClean="0"/>
              <a:t>5/28/2018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AC37-D80C-4DAC-88F4-E1093412E94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93785854"/>
              </p:ext>
            </p:extLst>
          </p:nvPr>
        </p:nvGraphicFramePr>
        <p:xfrm>
          <a:off x="0" y="0"/>
          <a:ext cx="4038600" cy="6858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976313"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Style #  820</a:t>
                      </a:r>
                    </a:p>
                  </a:txBody>
                  <a:tcPr/>
                </a:tc>
              </a:tr>
              <a:tr h="1000125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Description: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l/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slv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round neck stripe sweater</a:t>
                      </a:r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Yarn: 100% Cotton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slub</a:t>
                      </a:r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Gauge: 	12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gg</a:t>
                      </a:r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Weight : 	8.50 lbs/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dz</a:t>
                      </a:r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Size Range: S-XXL 	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384" y="0"/>
            <a:ext cx="5143500" cy="6858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4D2E-3884-4F98-82BF-23F4EA7287CB}" type="datetime1">
              <a:rPr lang="en-US" smtClean="0"/>
              <a:t>5/28/2018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AC37-D80C-4DAC-88F4-E1093412E94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55289269"/>
              </p:ext>
            </p:extLst>
          </p:nvPr>
        </p:nvGraphicFramePr>
        <p:xfrm>
          <a:off x="0" y="0"/>
          <a:ext cx="4038600" cy="6858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976313"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Style #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Sonobono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</a:tr>
              <a:tr h="1000125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Description: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l/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slv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round neck front jacquard sweater</a:t>
                      </a:r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Yarn: 70% Viscose 30% Nylon</a:t>
                      </a:r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Gauge: 	12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gg</a:t>
                      </a:r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Weight : 	10.00 lbs/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dz</a:t>
                      </a:r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Size Range: S-XXL 	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757" y="0"/>
            <a:ext cx="51435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28FDF-7A9B-437B-973F-FB9471E18DB0}" type="datetime1">
              <a:rPr lang="en-US" smtClean="0"/>
              <a:t>5/28/2018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AC37-D80C-4DAC-88F4-E1093412E94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03682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205</TotalTime>
  <Words>248</Words>
  <Application>Microsoft Office PowerPoint</Application>
  <PresentationFormat>On-screen Show (4:3)</PresentationFormat>
  <Paragraphs>88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Presentation1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ADIB</dc:creator>
  <cp:lastModifiedBy>ABC</cp:lastModifiedBy>
  <cp:revision>50</cp:revision>
  <dcterms:created xsi:type="dcterms:W3CDTF">2016-01-26T09:50:42Z</dcterms:created>
  <dcterms:modified xsi:type="dcterms:W3CDTF">2018-05-28T09:35:55Z</dcterms:modified>
</cp:coreProperties>
</file>