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7"/>
  </p:notesMasterIdLst>
  <p:handoutMasterIdLst>
    <p:handoutMasterId r:id="rId8"/>
  </p:handoutMasterIdLst>
  <p:sldIdLst>
    <p:sldId id="309" r:id="rId2"/>
    <p:sldId id="310" r:id="rId3"/>
    <p:sldId id="311" r:id="rId4"/>
    <p:sldId id="318" r:id="rId5"/>
    <p:sldId id="319" r:id="rId6"/>
  </p:sldIdLst>
  <p:sldSz cx="91440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66" y="-102"/>
      </p:cViewPr>
      <p:guideLst>
        <p:guide orient="horz" pos="230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Hatem Fashion Ltd.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ACEA5-7333-4AB8-B2E7-9ECBA2C77C27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CA977-07B7-421A-B03D-1300D5C191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Hatem Fashion Ltd.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A2D83-4B4E-4354-9C87-2CC11A8A9772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DDAF2-D279-4C74-90DF-1815CD7D4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5068934"/>
            <a:ext cx="9144000" cy="225382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6" y="0"/>
            <a:ext cx="3038475" cy="73152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560064"/>
            <a:ext cx="6480048" cy="2454656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647799"/>
            <a:ext cx="6480048" cy="186944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AE83-A350-4DB9-AB14-7B0F63CA4E91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F9B4-D8BC-4F01-B7FD-2C76F2FEF75B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950"/>
            <a:ext cx="2057400" cy="624162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950"/>
            <a:ext cx="6019800" cy="624162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FB93-A7F9-4EBA-A75D-F5DC6E6E252E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97187"/>
            <a:ext cx="6858000" cy="25467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42174"/>
            <a:ext cx="6858000" cy="17661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7E7B-6096-41FF-9AAB-FD81057F6E23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414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9012-22AE-497C-A4A9-BE16FCD26727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5068934"/>
            <a:ext cx="9144000" cy="225382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6" y="0"/>
            <a:ext cx="3038475" cy="73152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22762"/>
            <a:ext cx="6629400" cy="1948121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651520"/>
            <a:ext cx="6629400" cy="1137801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5BC5-CC96-47B3-A832-CF760F8470E6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947"/>
            <a:ext cx="7467600" cy="12192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6883"/>
            <a:ext cx="3657600" cy="48276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706883"/>
            <a:ext cx="3657600" cy="48276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DB3F-76EC-4BCA-8FA3-FCA754D7DE4D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1253"/>
            <a:ext cx="8229600" cy="12192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852160"/>
            <a:ext cx="4040188" cy="89408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852160"/>
            <a:ext cx="4041775" cy="89408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618040"/>
            <a:ext cx="4040188" cy="42045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18040"/>
            <a:ext cx="4041775" cy="42045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9817-4B5F-420D-9887-1188DC5A1C6C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608"/>
            <a:ext cx="7470648" cy="12192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B69C-805E-4825-A999-3C1BF158E02E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F0A9-ECFB-442E-BDD5-47C235909149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4563"/>
            <a:ext cx="3200400" cy="778933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28719"/>
            <a:ext cx="2743200" cy="97536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13280"/>
            <a:ext cx="7086600" cy="406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EA566-BA56-4DED-A98A-5DBB04DE747D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850204"/>
            <a:ext cx="762000" cy="389467"/>
          </a:xfrm>
        </p:spPr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819423"/>
            <a:ext cx="3053868" cy="1337395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87901"/>
            <a:ext cx="4114800" cy="438912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5" y="3198683"/>
            <a:ext cx="3053866" cy="2841047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850204"/>
            <a:ext cx="2133600" cy="389467"/>
          </a:xfrm>
        </p:spPr>
        <p:txBody>
          <a:bodyPr/>
          <a:lstStyle/>
          <a:p>
            <a:fld id="{32330A7A-FF6F-4081-B570-BDB5C9768D05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5068934"/>
            <a:ext cx="9144000" cy="225382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73152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92947"/>
            <a:ext cx="7467600" cy="12192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706883"/>
            <a:ext cx="7467600" cy="48276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850204"/>
            <a:ext cx="2133600" cy="389467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6CC2A57-5ED3-4F5C-97DC-CE32990076CC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850204"/>
            <a:ext cx="2895600" cy="389467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850204"/>
            <a:ext cx="762000" cy="389467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15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9B00-91CB-43E4-B8E8-18C38BC6A70F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6727" y="2743222"/>
            <a:ext cx="2849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STYLE</a:t>
            </a:r>
            <a:r>
              <a:rPr lang="en-US" dirty="0"/>
              <a:t> : </a:t>
            </a:r>
            <a:r>
              <a:rPr lang="en-US" dirty="0" smtClean="0"/>
              <a:t>HF2018071</a:t>
            </a:r>
            <a:endParaRPr lang="en-US" dirty="0"/>
          </a:p>
          <a:p>
            <a:r>
              <a:rPr lang="en-US" b="1" dirty="0"/>
              <a:t>YARN</a:t>
            </a:r>
            <a:r>
              <a:rPr lang="en-US" dirty="0"/>
              <a:t> : </a:t>
            </a:r>
            <a:r>
              <a:rPr lang="en-US" dirty="0" smtClean="0"/>
              <a:t>100% COTTON</a:t>
            </a:r>
            <a:endParaRPr lang="en-US" dirty="0"/>
          </a:p>
          <a:p>
            <a:r>
              <a:rPr lang="en-US" b="1" dirty="0"/>
              <a:t>GAUGE</a:t>
            </a:r>
            <a:r>
              <a:rPr lang="en-US" dirty="0"/>
              <a:t> : </a:t>
            </a:r>
            <a:r>
              <a:rPr lang="en-US" dirty="0" smtClean="0"/>
              <a:t>12 </a:t>
            </a:r>
            <a:r>
              <a:rPr lang="en-US" dirty="0"/>
              <a:t>GG</a:t>
            </a:r>
          </a:p>
          <a:p>
            <a:r>
              <a:rPr lang="en-US" b="1" dirty="0" smtClean="0"/>
              <a:t>DES</a:t>
            </a:r>
            <a:r>
              <a:rPr lang="en-US" dirty="0" smtClean="0"/>
              <a:t>: MENS PULLOVER</a:t>
            </a:r>
            <a:endParaRPr lang="en-US" dirty="0"/>
          </a:p>
        </p:txBody>
      </p:sp>
      <p:pic>
        <p:nvPicPr>
          <p:cNvPr id="1026" name="Picture 2" descr="F:\work\Hatem Fashion\David Halstead\Men's Gallery\Gallery-1\Sweatshirt-2.jpg"/>
          <p:cNvPicPr>
            <a:picLocks noChangeAspect="1" noChangeArrowheads="1"/>
          </p:cNvPicPr>
          <p:nvPr/>
        </p:nvPicPr>
        <p:blipFill>
          <a:blip r:embed="rId2" cstate="print"/>
          <a:srcRect l="7658" r="9941"/>
          <a:stretch>
            <a:fillRect/>
          </a:stretch>
        </p:blipFill>
        <p:spPr bwMode="auto">
          <a:xfrm>
            <a:off x="204773" y="353962"/>
            <a:ext cx="5991688" cy="6518786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8103-EE39-4A81-95C7-6DF1A12E3F3D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6727" y="2743222"/>
            <a:ext cx="2849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STYLE</a:t>
            </a:r>
            <a:r>
              <a:rPr lang="en-US" dirty="0"/>
              <a:t> : </a:t>
            </a:r>
            <a:r>
              <a:rPr lang="en-US" dirty="0" smtClean="0"/>
              <a:t>HF2018072</a:t>
            </a:r>
            <a:endParaRPr lang="en-US" dirty="0"/>
          </a:p>
          <a:p>
            <a:r>
              <a:rPr lang="en-US" b="1" dirty="0"/>
              <a:t>YARN</a:t>
            </a:r>
            <a:r>
              <a:rPr lang="en-US" dirty="0"/>
              <a:t> : </a:t>
            </a:r>
            <a:r>
              <a:rPr lang="en-US" dirty="0" smtClean="0"/>
              <a:t>100% COTTON</a:t>
            </a:r>
            <a:endParaRPr lang="en-US" dirty="0"/>
          </a:p>
          <a:p>
            <a:r>
              <a:rPr lang="en-US" b="1" dirty="0"/>
              <a:t>GAUGE</a:t>
            </a:r>
            <a:r>
              <a:rPr lang="en-US" dirty="0"/>
              <a:t> : </a:t>
            </a:r>
            <a:r>
              <a:rPr lang="en-US" dirty="0" smtClean="0"/>
              <a:t>12 </a:t>
            </a:r>
            <a:r>
              <a:rPr lang="en-US" dirty="0"/>
              <a:t>GG</a:t>
            </a:r>
          </a:p>
          <a:p>
            <a:r>
              <a:rPr lang="en-US" b="1" dirty="0" smtClean="0"/>
              <a:t>DES</a:t>
            </a:r>
            <a:r>
              <a:rPr lang="en-US" dirty="0" smtClean="0"/>
              <a:t>: MENS PULLOVER</a:t>
            </a:r>
            <a:endParaRPr lang="en-US" dirty="0"/>
          </a:p>
        </p:txBody>
      </p:sp>
      <p:pic>
        <p:nvPicPr>
          <p:cNvPr id="2050" name="Picture 2" descr="F:\work\Hatem Fashion\David Halstead\Men's Gallery\Gallery-1\Sweatshirt-3.jpg"/>
          <p:cNvPicPr>
            <a:picLocks noChangeAspect="1" noChangeArrowheads="1"/>
          </p:cNvPicPr>
          <p:nvPr/>
        </p:nvPicPr>
        <p:blipFill>
          <a:blip r:embed="rId2" cstate="print"/>
          <a:srcRect l="4285" r="4963"/>
          <a:stretch>
            <a:fillRect/>
          </a:stretch>
        </p:blipFill>
        <p:spPr bwMode="auto">
          <a:xfrm>
            <a:off x="178995" y="383457"/>
            <a:ext cx="6045422" cy="6430297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9343-C620-4796-8E45-7A4261C8393F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6727" y="2743222"/>
            <a:ext cx="2849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STYLE</a:t>
            </a:r>
            <a:r>
              <a:rPr lang="en-US" dirty="0"/>
              <a:t> : </a:t>
            </a:r>
            <a:r>
              <a:rPr lang="en-US" dirty="0" smtClean="0"/>
              <a:t>HF2018073</a:t>
            </a:r>
            <a:endParaRPr lang="en-US" dirty="0"/>
          </a:p>
          <a:p>
            <a:r>
              <a:rPr lang="en-US" b="1" dirty="0"/>
              <a:t>YARN</a:t>
            </a:r>
            <a:r>
              <a:rPr lang="en-US" dirty="0"/>
              <a:t> : </a:t>
            </a:r>
            <a:r>
              <a:rPr lang="en-US" dirty="0" smtClean="0"/>
              <a:t>100% COTTON</a:t>
            </a:r>
            <a:endParaRPr lang="en-US" dirty="0"/>
          </a:p>
          <a:p>
            <a:r>
              <a:rPr lang="en-US" b="1" dirty="0"/>
              <a:t>GAUGE</a:t>
            </a:r>
            <a:r>
              <a:rPr lang="en-US" dirty="0"/>
              <a:t> : </a:t>
            </a:r>
            <a:r>
              <a:rPr lang="en-US" dirty="0" smtClean="0"/>
              <a:t>12 </a:t>
            </a:r>
            <a:r>
              <a:rPr lang="en-US" dirty="0"/>
              <a:t>GG</a:t>
            </a:r>
          </a:p>
          <a:p>
            <a:r>
              <a:rPr lang="en-US" b="1" dirty="0" smtClean="0"/>
              <a:t>DES</a:t>
            </a:r>
            <a:r>
              <a:rPr lang="en-US" dirty="0" smtClean="0"/>
              <a:t>: MENS PULLOVER</a:t>
            </a:r>
            <a:endParaRPr lang="en-US" dirty="0"/>
          </a:p>
        </p:txBody>
      </p:sp>
      <p:pic>
        <p:nvPicPr>
          <p:cNvPr id="3074" name="Picture 2" descr="F:\work\Hatem Fashion\David Halstead\Men's Gallery\Gallery-1\Sweatshirt-4.jpg"/>
          <p:cNvPicPr>
            <a:picLocks noChangeAspect="1" noChangeArrowheads="1"/>
          </p:cNvPicPr>
          <p:nvPr/>
        </p:nvPicPr>
        <p:blipFill>
          <a:blip r:embed="rId2" cstate="print"/>
          <a:srcRect r="4908"/>
          <a:stretch>
            <a:fillRect/>
          </a:stretch>
        </p:blipFill>
        <p:spPr bwMode="auto">
          <a:xfrm>
            <a:off x="268756" y="412956"/>
            <a:ext cx="5923142" cy="6386050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89E6-B94D-404A-B592-637E985B3C2A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6727" y="2743222"/>
            <a:ext cx="2849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STYLE</a:t>
            </a:r>
            <a:r>
              <a:rPr lang="en-US" dirty="0"/>
              <a:t> : </a:t>
            </a:r>
            <a:r>
              <a:rPr lang="en-US" dirty="0" smtClean="0"/>
              <a:t>HF2018074</a:t>
            </a:r>
            <a:endParaRPr lang="en-US" dirty="0"/>
          </a:p>
          <a:p>
            <a:r>
              <a:rPr lang="en-US" b="1" dirty="0"/>
              <a:t>YARN</a:t>
            </a:r>
            <a:r>
              <a:rPr lang="en-US" dirty="0"/>
              <a:t> : </a:t>
            </a:r>
            <a:r>
              <a:rPr lang="en-US" dirty="0" smtClean="0"/>
              <a:t>100% COTTON</a:t>
            </a:r>
            <a:endParaRPr lang="en-US" dirty="0"/>
          </a:p>
          <a:p>
            <a:r>
              <a:rPr lang="en-US" b="1" dirty="0"/>
              <a:t>GAUGE</a:t>
            </a:r>
            <a:r>
              <a:rPr lang="en-US" dirty="0"/>
              <a:t> : </a:t>
            </a:r>
            <a:r>
              <a:rPr lang="en-US" dirty="0" smtClean="0"/>
              <a:t>12 </a:t>
            </a:r>
            <a:r>
              <a:rPr lang="en-US" dirty="0"/>
              <a:t>GG</a:t>
            </a:r>
          </a:p>
          <a:p>
            <a:r>
              <a:rPr lang="en-US" b="1" dirty="0" smtClean="0"/>
              <a:t>DES</a:t>
            </a:r>
            <a:r>
              <a:rPr lang="en-US" dirty="0" smtClean="0"/>
              <a:t>: MENS PULLOVER</a:t>
            </a:r>
            <a:endParaRPr lang="en-US" dirty="0"/>
          </a:p>
        </p:txBody>
      </p:sp>
      <p:pic>
        <p:nvPicPr>
          <p:cNvPr id="3074" name="Picture 2" descr="F:\work\Hatem Fashion\David Halstead\Men's Gallery\Gallery-1\Sweatshirt-4.jpg"/>
          <p:cNvPicPr>
            <a:picLocks noChangeAspect="1" noChangeArrowheads="1"/>
          </p:cNvPicPr>
          <p:nvPr/>
        </p:nvPicPr>
        <p:blipFill>
          <a:blip r:embed="rId2" cstate="print"/>
          <a:srcRect l="3292" r="14286"/>
          <a:stretch>
            <a:fillRect/>
          </a:stretch>
        </p:blipFill>
        <p:spPr bwMode="auto">
          <a:xfrm>
            <a:off x="156548" y="339212"/>
            <a:ext cx="6023742" cy="6592529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5705-37DB-4345-B4C6-D639D4FFE7C7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6727" y="2743222"/>
            <a:ext cx="2849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STYLE</a:t>
            </a:r>
            <a:r>
              <a:rPr lang="en-US" dirty="0"/>
              <a:t> : </a:t>
            </a:r>
            <a:r>
              <a:rPr lang="en-US" dirty="0" smtClean="0"/>
              <a:t>HF2018075</a:t>
            </a:r>
            <a:endParaRPr lang="en-US" dirty="0"/>
          </a:p>
          <a:p>
            <a:r>
              <a:rPr lang="en-US" b="1" dirty="0"/>
              <a:t>YARN</a:t>
            </a:r>
            <a:r>
              <a:rPr lang="en-US" dirty="0"/>
              <a:t> : </a:t>
            </a:r>
            <a:r>
              <a:rPr lang="en-US" dirty="0" smtClean="0"/>
              <a:t>100% COTTON</a:t>
            </a:r>
            <a:endParaRPr lang="en-US" dirty="0"/>
          </a:p>
          <a:p>
            <a:r>
              <a:rPr lang="en-US" b="1" dirty="0"/>
              <a:t>GAUGE</a:t>
            </a:r>
            <a:r>
              <a:rPr lang="en-US" dirty="0"/>
              <a:t> : </a:t>
            </a:r>
            <a:r>
              <a:rPr lang="en-US" dirty="0" smtClean="0"/>
              <a:t>5 </a:t>
            </a:r>
            <a:r>
              <a:rPr lang="en-US" dirty="0"/>
              <a:t>GG</a:t>
            </a:r>
          </a:p>
          <a:p>
            <a:r>
              <a:rPr lang="en-US" b="1" smtClean="0"/>
              <a:t>DES</a:t>
            </a:r>
            <a:r>
              <a:rPr lang="en-US" dirty="0" smtClean="0"/>
              <a:t>: MENS PULLOVER</a:t>
            </a:r>
            <a:endParaRPr lang="en-US" dirty="0"/>
          </a:p>
        </p:txBody>
      </p:sp>
      <p:pic>
        <p:nvPicPr>
          <p:cNvPr id="3074" name="Picture 2" descr="F:\work\Hatem Fashion\David Halstead\Men's Gallery\Gallery-1\Sweatshirt-4.jpg"/>
          <p:cNvPicPr>
            <a:picLocks noChangeAspect="1" noChangeArrowheads="1"/>
          </p:cNvPicPr>
          <p:nvPr/>
        </p:nvPicPr>
        <p:blipFill>
          <a:blip r:embed="rId2" cstate="print"/>
          <a:srcRect l="11414" r="5333"/>
          <a:stretch>
            <a:fillRect/>
          </a:stretch>
        </p:blipFill>
        <p:spPr bwMode="auto">
          <a:xfrm>
            <a:off x="197250" y="449503"/>
            <a:ext cx="6011821" cy="6334755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345</TotalTime>
  <Words>95</Words>
  <Application>Microsoft Office PowerPoint</Application>
  <PresentationFormat>Custom</PresentationFormat>
  <Paragraphs>35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Technic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Muhib</dc:creator>
  <cp:lastModifiedBy>ABC</cp:lastModifiedBy>
  <cp:revision>143</cp:revision>
  <dcterms:created xsi:type="dcterms:W3CDTF">2016-10-05T10:56:10Z</dcterms:created>
  <dcterms:modified xsi:type="dcterms:W3CDTF">2018-05-31T19:09:58Z</dcterms:modified>
</cp:coreProperties>
</file>