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8"/>
  </p:notesMasterIdLst>
  <p:handoutMasterIdLst>
    <p:handoutMasterId r:id="rId9"/>
  </p:handoutMasterIdLst>
  <p:sldIdLst>
    <p:sldId id="313" r:id="rId2"/>
    <p:sldId id="314" r:id="rId3"/>
    <p:sldId id="315" r:id="rId4"/>
    <p:sldId id="316" r:id="rId5"/>
    <p:sldId id="317" r:id="rId6"/>
    <p:sldId id="308" r:id="rId7"/>
  </p:sldIdLst>
  <p:sldSz cx="9144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6" y="-102"/>
      </p:cViewPr>
      <p:guideLst>
        <p:guide orient="horz" pos="23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CEA5-7333-4AB8-B2E7-9ECBA2C77C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A977-07B7-421A-B03D-1300D5C19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Hatem Fashion Ltd.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83-4B4E-4354-9C87-2CC11A8A9772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DDAF2-D279-4C74-90DF-1815CD7D4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560064"/>
            <a:ext cx="6480048" cy="2454656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647799"/>
            <a:ext cx="6480048" cy="186944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AE83-A350-4DB9-AB14-7B0F63CA4E91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F9B4-D8BC-4F01-B7FD-2C76F2FEF75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50"/>
            <a:ext cx="2057400" cy="624162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50"/>
            <a:ext cx="6019800" cy="624162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FB93-A7F9-4EBA-A75D-F5DC6E6E252E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97187"/>
            <a:ext cx="6858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97E7B-6096-41FF-9AAB-FD81057F6E23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14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9012-22AE-497C-A4A9-BE16FCD26727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2762"/>
            <a:ext cx="6629400" cy="1948121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51520"/>
            <a:ext cx="6629400" cy="1137801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BC5-CC96-47B3-A832-CF760F8470E6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06883"/>
            <a:ext cx="3657600" cy="48276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DB3F-76EC-4BCA-8FA3-FCA754D7DE4D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253"/>
            <a:ext cx="82296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852160"/>
            <a:ext cx="4040188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852160"/>
            <a:ext cx="4041775" cy="89408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618040"/>
            <a:ext cx="4040188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18040"/>
            <a:ext cx="4041775" cy="42045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817-4B5F-420D-9887-1188DC5A1C6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608"/>
            <a:ext cx="7470648" cy="12192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B69C-805E-4825-A999-3C1BF158E02E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F0A9-ECFB-442E-BDD5-47C235909149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4563"/>
            <a:ext cx="3200400" cy="778933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28719"/>
            <a:ext cx="2743200" cy="97536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13280"/>
            <a:ext cx="7086600" cy="40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A566-BA56-4DED-A98A-5DBB04DE747D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850204"/>
            <a:ext cx="762000" cy="389467"/>
          </a:xfrm>
        </p:spPr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819423"/>
            <a:ext cx="3053868" cy="1337395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87901"/>
            <a:ext cx="4114800" cy="438912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5" y="3198683"/>
            <a:ext cx="3053866" cy="2841047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850204"/>
            <a:ext cx="2133600" cy="389467"/>
          </a:xfrm>
        </p:spPr>
        <p:txBody>
          <a:bodyPr/>
          <a:lstStyle/>
          <a:p>
            <a:fld id="{32330A7A-FF6F-4081-B570-BDB5C9768D0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068934"/>
            <a:ext cx="9144000" cy="225382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7315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92947"/>
            <a:ext cx="7467600" cy="1219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706883"/>
            <a:ext cx="7467600" cy="4827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850204"/>
            <a:ext cx="2133600" cy="389467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6CC2A57-5ED3-4F5C-97DC-CE32990076CC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850204"/>
            <a:ext cx="2895600" cy="389467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mirajul@hatemfashion.com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850204"/>
            <a:ext cx="762000" cy="3894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09B4DF-8CBF-481D-B337-D9B46B25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1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6D95-6CB5-44ED-9C33-597CFA00CA40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HF2018065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CARDIGAN</a:t>
            </a:r>
            <a:endParaRPr lang="en-US" dirty="0"/>
          </a:p>
        </p:txBody>
      </p:sp>
      <p:pic>
        <p:nvPicPr>
          <p:cNvPr id="5122" name="Picture 2" descr="F:\work\Hatem Fashion\David Halstead\Men's Gallery\Gallery-1\59-113169-1AS.jpg"/>
          <p:cNvPicPr>
            <a:picLocks noChangeAspect="1" noChangeArrowheads="1"/>
          </p:cNvPicPr>
          <p:nvPr/>
        </p:nvPicPr>
        <p:blipFill>
          <a:blip r:embed="rId2" cstate="print"/>
          <a:srcRect l="8988" r="7430"/>
          <a:stretch>
            <a:fillRect/>
          </a:stretch>
        </p:blipFill>
        <p:spPr bwMode="auto">
          <a:xfrm>
            <a:off x="191745" y="186869"/>
            <a:ext cx="5973097" cy="684811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038-2F0F-46CE-BD39-7FBD4AD1D175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HF2018066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6146" name="Picture 2" descr="F:\work\Hatem Fashion\David Halstead\Men's Gallery\Gallery-1\46480660QE.jpg"/>
          <p:cNvPicPr>
            <a:picLocks noChangeAspect="1" noChangeArrowheads="1"/>
          </p:cNvPicPr>
          <p:nvPr/>
        </p:nvPicPr>
        <p:blipFill>
          <a:blip r:embed="rId2" cstate="print"/>
          <a:srcRect l="5575" r="6345"/>
          <a:stretch>
            <a:fillRect/>
          </a:stretch>
        </p:blipFill>
        <p:spPr bwMode="auto">
          <a:xfrm>
            <a:off x="142176" y="280219"/>
            <a:ext cx="5996619" cy="650403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7AAB-4E15-4F1A-8F39-0E31082B0424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HF2018067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7170" name="Picture 2" descr="F:\work\Hatem Fashion\David Halstead\Men's Gallery\Gallery-1\46480912QG.jpg"/>
          <p:cNvPicPr>
            <a:picLocks noChangeAspect="1" noChangeArrowheads="1"/>
          </p:cNvPicPr>
          <p:nvPr/>
        </p:nvPicPr>
        <p:blipFill>
          <a:blip r:embed="rId2" cstate="print"/>
          <a:srcRect l="3487" r="4826"/>
          <a:stretch>
            <a:fillRect/>
          </a:stretch>
        </p:blipFill>
        <p:spPr bwMode="auto">
          <a:xfrm>
            <a:off x="231299" y="440336"/>
            <a:ext cx="5918777" cy="621118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934-E792-45F2-A7EE-D198FBD376CF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3199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HF2018068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8194" name="Picture 2" descr="F:\work\Hatem Fashion\David Halstead\Men's Gallery\Gallery-1\0367336800.jpg"/>
          <p:cNvPicPr>
            <a:picLocks noChangeAspect="1" noChangeArrowheads="1"/>
          </p:cNvPicPr>
          <p:nvPr/>
        </p:nvPicPr>
        <p:blipFill>
          <a:blip r:embed="rId2" cstate="print"/>
          <a:srcRect l="11192" r="3161"/>
          <a:stretch>
            <a:fillRect/>
          </a:stretch>
        </p:blipFill>
        <p:spPr bwMode="auto">
          <a:xfrm>
            <a:off x="215646" y="368710"/>
            <a:ext cx="6199770" cy="644504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18B9-825D-432F-B797-8C3D9BDB2D8B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3199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HF2018069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5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PULLOVER</a:t>
            </a:r>
            <a:endParaRPr lang="en-US" dirty="0"/>
          </a:p>
        </p:txBody>
      </p:sp>
      <p:pic>
        <p:nvPicPr>
          <p:cNvPr id="9218" name="Picture 2" descr="F:\work\Hatem Fashion\David Halstead\Men's Gallery\Gallery-1\0693318605.jpg"/>
          <p:cNvPicPr>
            <a:picLocks noChangeAspect="1" noChangeArrowheads="1"/>
          </p:cNvPicPr>
          <p:nvPr/>
        </p:nvPicPr>
        <p:blipFill>
          <a:blip r:embed="rId2" cstate="print"/>
          <a:srcRect l="5980" r="8024"/>
          <a:stretch>
            <a:fillRect/>
          </a:stretch>
        </p:blipFill>
        <p:spPr bwMode="auto">
          <a:xfrm>
            <a:off x="162452" y="309716"/>
            <a:ext cx="6244315" cy="6533535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CBFA-B0F5-4CDF-809F-E6D3208AA1BF}" type="datetime1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B4DF-8CBF-481D-B337-D9B46B250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6727" y="2743222"/>
            <a:ext cx="284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STYLE</a:t>
            </a:r>
            <a:r>
              <a:rPr lang="en-US" dirty="0"/>
              <a:t> : </a:t>
            </a:r>
            <a:r>
              <a:rPr lang="en-US" dirty="0" smtClean="0"/>
              <a:t>HF2018070</a:t>
            </a:r>
            <a:endParaRPr lang="en-US" dirty="0"/>
          </a:p>
          <a:p>
            <a:r>
              <a:rPr lang="en-US" b="1" dirty="0"/>
              <a:t>YARN</a:t>
            </a:r>
            <a:r>
              <a:rPr lang="en-US" dirty="0"/>
              <a:t> : </a:t>
            </a:r>
            <a:r>
              <a:rPr lang="en-US" dirty="0" smtClean="0"/>
              <a:t>100% COTTON</a:t>
            </a:r>
            <a:endParaRPr lang="en-US" dirty="0"/>
          </a:p>
          <a:p>
            <a:r>
              <a:rPr lang="en-US" b="1" dirty="0"/>
              <a:t>GAUGE</a:t>
            </a:r>
            <a:r>
              <a:rPr lang="en-US" dirty="0"/>
              <a:t> : </a:t>
            </a:r>
            <a:r>
              <a:rPr lang="en-US" dirty="0" smtClean="0"/>
              <a:t>12 </a:t>
            </a:r>
            <a:r>
              <a:rPr lang="en-US" dirty="0"/>
              <a:t>GG</a:t>
            </a:r>
          </a:p>
          <a:p>
            <a:r>
              <a:rPr lang="en-US" b="1" dirty="0" smtClean="0"/>
              <a:t>DES</a:t>
            </a:r>
            <a:r>
              <a:rPr lang="en-US" dirty="0" smtClean="0"/>
              <a:t>: MENS CARDIGAN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8991" r="7265"/>
          <a:stretch>
            <a:fillRect/>
          </a:stretch>
        </p:blipFill>
        <p:spPr bwMode="auto">
          <a:xfrm>
            <a:off x="250259" y="383458"/>
            <a:ext cx="5927404" cy="648929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mirajul@hatemfashion.com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345</TotalTime>
  <Words>114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Muhib</dc:creator>
  <cp:lastModifiedBy>ABC</cp:lastModifiedBy>
  <cp:revision>143</cp:revision>
  <dcterms:created xsi:type="dcterms:W3CDTF">2016-10-05T10:56:10Z</dcterms:created>
  <dcterms:modified xsi:type="dcterms:W3CDTF">2018-05-31T19:09:42Z</dcterms:modified>
</cp:coreProperties>
</file>