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8"/>
  </p:notesMasterIdLst>
  <p:handoutMasterIdLst>
    <p:handoutMasterId r:id="rId9"/>
  </p:handoutMasterIdLst>
  <p:sldIdLst>
    <p:sldId id="311" r:id="rId2"/>
    <p:sldId id="318" r:id="rId3"/>
    <p:sldId id="319" r:id="rId4"/>
    <p:sldId id="320" r:id="rId5"/>
    <p:sldId id="321" r:id="rId6"/>
    <p:sldId id="322" r:id="rId7"/>
  </p:sldIdLst>
  <p:sldSz cx="91440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666" y="-102"/>
      </p:cViewPr>
      <p:guideLst>
        <p:guide orient="horz" pos="230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Hatem Fashion Ltd.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ACEA5-7333-4AB8-B2E7-9ECBA2C77C27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CA977-07B7-421A-B03D-1300D5C191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Hatem Fashion Ltd.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A2D83-4B4E-4354-9C87-2CC11A8A9772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DDAF2-D279-4C74-90DF-1815CD7D4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5068934"/>
            <a:ext cx="9144000" cy="225382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6" y="0"/>
            <a:ext cx="3038475" cy="73152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560064"/>
            <a:ext cx="6480048" cy="2454656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647799"/>
            <a:ext cx="6480048" cy="186944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7703-E9B1-4D93-AFE8-C66E8E35E6C2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D002-6D01-44E4-B67A-88C1BE00303C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950"/>
            <a:ext cx="2057400" cy="624162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950"/>
            <a:ext cx="6019800" cy="624162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1BA8-A7F1-45BB-86B2-86AAE8501D6B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97187"/>
            <a:ext cx="6858000" cy="254677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42174"/>
            <a:ext cx="6858000" cy="176614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DF7A-EB73-494C-9EB9-27D6022A5A9C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4148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DC3D-651E-4694-8A76-6D1922E961BB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5068934"/>
            <a:ext cx="9144000" cy="225382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6" y="0"/>
            <a:ext cx="3038475" cy="73152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22762"/>
            <a:ext cx="6629400" cy="1948121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651520"/>
            <a:ext cx="6629400" cy="1137801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7135-F71E-467F-9A08-AE9307A28A77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947"/>
            <a:ext cx="7467600" cy="12192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6883"/>
            <a:ext cx="3657600" cy="48276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706883"/>
            <a:ext cx="3657600" cy="48276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A2AE-66DB-441B-BB8F-FB745CEF3E19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1253"/>
            <a:ext cx="8229600" cy="12192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852160"/>
            <a:ext cx="4040188" cy="89408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852160"/>
            <a:ext cx="4041775" cy="89408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618040"/>
            <a:ext cx="4040188" cy="42045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18040"/>
            <a:ext cx="4041775" cy="42045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69E9-9D3B-4BF3-8FD1-79FCE33AAFFF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608"/>
            <a:ext cx="7470648" cy="12192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FD972-465D-4F4A-A1DB-5859C107377A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A5F2-9DC4-4069-B59A-031C9AE0DC21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4563"/>
            <a:ext cx="3200400" cy="778933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28719"/>
            <a:ext cx="2743200" cy="97536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13280"/>
            <a:ext cx="7086600" cy="406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43EE-FDBB-48CA-B637-7C1820526230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850204"/>
            <a:ext cx="762000" cy="389467"/>
          </a:xfrm>
        </p:spPr>
        <p:txBody>
          <a:bodyPr/>
          <a:lstStyle/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819423"/>
            <a:ext cx="3053868" cy="1337395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87901"/>
            <a:ext cx="4114800" cy="438912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5" y="3198683"/>
            <a:ext cx="3053866" cy="2841047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850204"/>
            <a:ext cx="2133600" cy="389467"/>
          </a:xfrm>
        </p:spPr>
        <p:txBody>
          <a:bodyPr/>
          <a:lstStyle/>
          <a:p>
            <a:fld id="{54A660FA-8CAC-481B-8869-CF8BBF85EFF9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5068934"/>
            <a:ext cx="9144000" cy="225382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73152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92947"/>
            <a:ext cx="7467600" cy="12192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706883"/>
            <a:ext cx="7467600" cy="482769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850204"/>
            <a:ext cx="2133600" cy="389467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7DC1B1A-6186-43E8-9944-A52B310421B5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850204"/>
            <a:ext cx="2895600" cy="389467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850204"/>
            <a:ext cx="762000" cy="389467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15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8C26-45BC-4B52-AEA0-A87DB82C4D1B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76727" y="2743222"/>
            <a:ext cx="2849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STYLE</a:t>
            </a:r>
            <a:r>
              <a:rPr lang="en-US" dirty="0"/>
              <a:t> : </a:t>
            </a:r>
            <a:r>
              <a:rPr lang="en-US" dirty="0" smtClean="0"/>
              <a:t>HF2018053</a:t>
            </a:r>
            <a:endParaRPr lang="en-US" dirty="0"/>
          </a:p>
          <a:p>
            <a:r>
              <a:rPr lang="en-US" b="1" dirty="0"/>
              <a:t>YARN</a:t>
            </a:r>
            <a:r>
              <a:rPr lang="en-US" dirty="0"/>
              <a:t> : </a:t>
            </a:r>
            <a:r>
              <a:rPr lang="en-US" dirty="0" smtClean="0"/>
              <a:t>100% ACRYLIC</a:t>
            </a:r>
            <a:endParaRPr lang="en-US" dirty="0"/>
          </a:p>
          <a:p>
            <a:r>
              <a:rPr lang="en-US" b="1" dirty="0"/>
              <a:t>GAUGE</a:t>
            </a:r>
            <a:r>
              <a:rPr lang="en-US" dirty="0"/>
              <a:t> : </a:t>
            </a:r>
            <a:r>
              <a:rPr lang="en-US" dirty="0" smtClean="0"/>
              <a:t>3 </a:t>
            </a:r>
            <a:r>
              <a:rPr lang="en-US" dirty="0"/>
              <a:t>GG</a:t>
            </a:r>
          </a:p>
          <a:p>
            <a:r>
              <a:rPr lang="en-US" b="1" dirty="0" smtClean="0"/>
              <a:t>DES</a:t>
            </a:r>
            <a:r>
              <a:rPr lang="en-US" dirty="0" smtClean="0"/>
              <a:t>: MENS CARDIGAN</a:t>
            </a:r>
            <a:endParaRPr lang="en-US" dirty="0"/>
          </a:p>
        </p:txBody>
      </p:sp>
      <p:pic>
        <p:nvPicPr>
          <p:cNvPr id="3074" name="Picture 2" descr="F:\work\Hatem Fashion\David Halstead\Men's Gallery\Gallery-1\Sweatshirt-4.jpg"/>
          <p:cNvPicPr>
            <a:picLocks noChangeAspect="1" noChangeArrowheads="1"/>
          </p:cNvPicPr>
          <p:nvPr/>
        </p:nvPicPr>
        <p:blipFill>
          <a:blip r:embed="rId2" cstate="print"/>
          <a:srcRect l="11491" t="3872" r="14427" b="3872"/>
          <a:stretch>
            <a:fillRect/>
          </a:stretch>
        </p:blipFill>
        <p:spPr bwMode="auto">
          <a:xfrm>
            <a:off x="268756" y="235685"/>
            <a:ext cx="5890234" cy="6578070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FE9F7-F28C-41A8-A1FF-E874C24E9A82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76727" y="2743222"/>
            <a:ext cx="2849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STYLE</a:t>
            </a:r>
            <a:r>
              <a:rPr lang="en-US" dirty="0"/>
              <a:t> : </a:t>
            </a:r>
            <a:r>
              <a:rPr lang="en-US" dirty="0" smtClean="0"/>
              <a:t>HF2018054</a:t>
            </a:r>
            <a:endParaRPr lang="en-US" dirty="0"/>
          </a:p>
          <a:p>
            <a:r>
              <a:rPr lang="en-US" b="1" dirty="0"/>
              <a:t>YARN</a:t>
            </a:r>
            <a:r>
              <a:rPr lang="en-US" dirty="0"/>
              <a:t> : </a:t>
            </a:r>
            <a:r>
              <a:rPr lang="en-US" dirty="0" smtClean="0"/>
              <a:t>100% COTTON</a:t>
            </a:r>
            <a:endParaRPr lang="en-US" dirty="0"/>
          </a:p>
          <a:p>
            <a:r>
              <a:rPr lang="en-US" b="1" dirty="0"/>
              <a:t>GAUGE</a:t>
            </a:r>
            <a:r>
              <a:rPr lang="en-US" dirty="0"/>
              <a:t> : </a:t>
            </a:r>
            <a:r>
              <a:rPr lang="en-US" dirty="0" smtClean="0"/>
              <a:t>3 </a:t>
            </a:r>
            <a:r>
              <a:rPr lang="en-US" dirty="0"/>
              <a:t>GG</a:t>
            </a:r>
          </a:p>
          <a:p>
            <a:r>
              <a:rPr lang="en-US" b="1" dirty="0" smtClean="0"/>
              <a:t>DES</a:t>
            </a:r>
            <a:r>
              <a:rPr lang="en-US" dirty="0" smtClean="0"/>
              <a:t>: MENS PULLOVER</a:t>
            </a:r>
            <a:endParaRPr lang="en-US" dirty="0"/>
          </a:p>
        </p:txBody>
      </p:sp>
      <p:pic>
        <p:nvPicPr>
          <p:cNvPr id="3074" name="Picture 2" descr="F:\work\Hatem Fashion\David Halstead\Men's Gallery\Gallery-1\Sweatshirt-4.jpg"/>
          <p:cNvPicPr>
            <a:picLocks noChangeAspect="1" noChangeArrowheads="1"/>
          </p:cNvPicPr>
          <p:nvPr/>
        </p:nvPicPr>
        <p:blipFill>
          <a:blip r:embed="rId2" cstate="print"/>
          <a:srcRect l="11612" r="10529"/>
          <a:stretch>
            <a:fillRect/>
          </a:stretch>
        </p:blipFill>
        <p:spPr bwMode="auto">
          <a:xfrm>
            <a:off x="186101" y="287260"/>
            <a:ext cx="5994423" cy="6570740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76BC-F463-4420-A51C-66F4E6103895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76727" y="2743222"/>
            <a:ext cx="2849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STYLE</a:t>
            </a:r>
            <a:r>
              <a:rPr lang="en-US" dirty="0"/>
              <a:t> : </a:t>
            </a:r>
            <a:r>
              <a:rPr lang="en-US" dirty="0" smtClean="0"/>
              <a:t>HF2018055</a:t>
            </a:r>
            <a:endParaRPr lang="en-US" dirty="0"/>
          </a:p>
          <a:p>
            <a:r>
              <a:rPr lang="en-US" b="1" dirty="0"/>
              <a:t>YARN</a:t>
            </a:r>
            <a:r>
              <a:rPr lang="en-US" dirty="0"/>
              <a:t> : </a:t>
            </a:r>
            <a:r>
              <a:rPr lang="en-US" dirty="0" smtClean="0"/>
              <a:t>100% COTTON</a:t>
            </a:r>
            <a:endParaRPr lang="en-US" dirty="0"/>
          </a:p>
          <a:p>
            <a:r>
              <a:rPr lang="en-US" b="1" dirty="0"/>
              <a:t>GAUGE</a:t>
            </a:r>
            <a:r>
              <a:rPr lang="en-US" dirty="0"/>
              <a:t> : </a:t>
            </a:r>
            <a:r>
              <a:rPr lang="en-US" dirty="0" smtClean="0"/>
              <a:t>12 </a:t>
            </a:r>
            <a:r>
              <a:rPr lang="en-US" dirty="0"/>
              <a:t>GG</a:t>
            </a:r>
          </a:p>
          <a:p>
            <a:r>
              <a:rPr lang="en-US" b="1" dirty="0" smtClean="0"/>
              <a:t>DES</a:t>
            </a:r>
            <a:r>
              <a:rPr lang="en-US" dirty="0" smtClean="0"/>
              <a:t>: MENS PULLOVER</a:t>
            </a:r>
            <a:endParaRPr lang="en-US" dirty="0"/>
          </a:p>
        </p:txBody>
      </p:sp>
      <p:pic>
        <p:nvPicPr>
          <p:cNvPr id="3074" name="Picture 2" descr="F:\work\Hatem Fashion\David Halstead\Men's Gallery\Gallery-1\Sweatshirt-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5167" y="353960"/>
            <a:ext cx="6005486" cy="6518787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AAD8-767C-44C5-83C0-F6C19797B1D9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76727" y="2743222"/>
            <a:ext cx="2849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STYLE</a:t>
            </a:r>
            <a:r>
              <a:rPr lang="en-US" dirty="0"/>
              <a:t> : </a:t>
            </a:r>
            <a:r>
              <a:rPr lang="en-US" dirty="0" smtClean="0"/>
              <a:t>HF2018056</a:t>
            </a:r>
            <a:endParaRPr lang="en-US" dirty="0"/>
          </a:p>
          <a:p>
            <a:r>
              <a:rPr lang="en-US" b="1" dirty="0"/>
              <a:t>YARN</a:t>
            </a:r>
            <a:r>
              <a:rPr lang="en-US" dirty="0"/>
              <a:t> : </a:t>
            </a:r>
            <a:r>
              <a:rPr lang="en-US" dirty="0" smtClean="0"/>
              <a:t>100% COTTON</a:t>
            </a:r>
            <a:endParaRPr lang="en-US" dirty="0"/>
          </a:p>
          <a:p>
            <a:r>
              <a:rPr lang="en-US" b="1" dirty="0"/>
              <a:t>GAUGE</a:t>
            </a:r>
            <a:r>
              <a:rPr lang="en-US" dirty="0"/>
              <a:t> : </a:t>
            </a:r>
            <a:r>
              <a:rPr lang="en-US" dirty="0" smtClean="0"/>
              <a:t>5 </a:t>
            </a:r>
            <a:r>
              <a:rPr lang="en-US" dirty="0"/>
              <a:t>GG</a:t>
            </a:r>
          </a:p>
          <a:p>
            <a:r>
              <a:rPr lang="en-US" b="1" dirty="0" smtClean="0"/>
              <a:t>DES</a:t>
            </a:r>
            <a:r>
              <a:rPr lang="en-US" dirty="0" smtClean="0"/>
              <a:t>: MENS PULLOVER</a:t>
            </a:r>
            <a:endParaRPr lang="en-US" dirty="0"/>
          </a:p>
        </p:txBody>
      </p:sp>
      <p:pic>
        <p:nvPicPr>
          <p:cNvPr id="3074" name="Picture 2" descr="F:\work\Hatem Fashion\David Halstead\Men's Gallery\Gallery-1\Sweatshirt-4.jpg"/>
          <p:cNvPicPr>
            <a:picLocks noChangeAspect="1" noChangeArrowheads="1"/>
          </p:cNvPicPr>
          <p:nvPr/>
        </p:nvPicPr>
        <p:blipFill>
          <a:blip r:embed="rId2" cstate="print"/>
          <a:srcRect l="7002" r="4268"/>
          <a:stretch>
            <a:fillRect/>
          </a:stretch>
        </p:blipFill>
        <p:spPr bwMode="auto">
          <a:xfrm>
            <a:off x="216209" y="339213"/>
            <a:ext cx="5893891" cy="6430297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4891-ACB2-4DEA-B81C-812CE3E33F08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76727" y="2743222"/>
            <a:ext cx="2849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STYLE</a:t>
            </a:r>
            <a:r>
              <a:rPr lang="en-US" dirty="0"/>
              <a:t> : </a:t>
            </a:r>
            <a:r>
              <a:rPr lang="en-US" dirty="0" smtClean="0"/>
              <a:t>HF2018057</a:t>
            </a:r>
            <a:endParaRPr lang="en-US" dirty="0"/>
          </a:p>
          <a:p>
            <a:r>
              <a:rPr lang="en-US" b="1" dirty="0"/>
              <a:t>YARN</a:t>
            </a:r>
            <a:r>
              <a:rPr lang="en-US" dirty="0"/>
              <a:t> : </a:t>
            </a:r>
            <a:r>
              <a:rPr lang="en-US" dirty="0" smtClean="0"/>
              <a:t>100% COTTON</a:t>
            </a:r>
            <a:endParaRPr lang="en-US" dirty="0"/>
          </a:p>
          <a:p>
            <a:r>
              <a:rPr lang="en-US" b="1" dirty="0"/>
              <a:t>GAUGE</a:t>
            </a:r>
            <a:r>
              <a:rPr lang="en-US" dirty="0"/>
              <a:t> : </a:t>
            </a:r>
            <a:r>
              <a:rPr lang="en-US" dirty="0" smtClean="0"/>
              <a:t>12 </a:t>
            </a:r>
            <a:r>
              <a:rPr lang="en-US" dirty="0"/>
              <a:t>GG</a:t>
            </a:r>
          </a:p>
          <a:p>
            <a:r>
              <a:rPr lang="en-US" b="1" dirty="0" smtClean="0"/>
              <a:t>DES</a:t>
            </a:r>
            <a:r>
              <a:rPr lang="en-US" dirty="0" smtClean="0"/>
              <a:t>: MENS PULLOVER</a:t>
            </a:r>
            <a:endParaRPr lang="en-US" dirty="0"/>
          </a:p>
        </p:txBody>
      </p:sp>
      <p:pic>
        <p:nvPicPr>
          <p:cNvPr id="3074" name="Picture 2" descr="F:\work\Hatem Fashion\David Halstead\Men's Gallery\Gallery-1\Sweatshirt-4.jpg"/>
          <p:cNvPicPr>
            <a:picLocks noChangeAspect="1" noChangeArrowheads="1"/>
          </p:cNvPicPr>
          <p:nvPr/>
        </p:nvPicPr>
        <p:blipFill>
          <a:blip r:embed="rId2" cstate="print"/>
          <a:srcRect l="12938" r="6560"/>
          <a:stretch>
            <a:fillRect/>
          </a:stretch>
        </p:blipFill>
        <p:spPr bwMode="auto">
          <a:xfrm>
            <a:off x="262929" y="326212"/>
            <a:ext cx="5902786" cy="6605529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0F47-4E92-4EE4-B4F5-EDD21B78E5C5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76727" y="2743222"/>
            <a:ext cx="2849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STYLE</a:t>
            </a:r>
            <a:r>
              <a:rPr lang="en-US" dirty="0"/>
              <a:t> : </a:t>
            </a:r>
            <a:r>
              <a:rPr lang="en-US" dirty="0" smtClean="0"/>
              <a:t>HF2018058</a:t>
            </a:r>
            <a:endParaRPr lang="en-US" dirty="0"/>
          </a:p>
          <a:p>
            <a:r>
              <a:rPr lang="en-US" b="1" dirty="0"/>
              <a:t>YARN</a:t>
            </a:r>
            <a:r>
              <a:rPr lang="en-US" dirty="0"/>
              <a:t> : </a:t>
            </a:r>
            <a:r>
              <a:rPr lang="en-US" dirty="0" smtClean="0"/>
              <a:t>100% COTTON</a:t>
            </a:r>
            <a:endParaRPr lang="en-US" dirty="0"/>
          </a:p>
          <a:p>
            <a:r>
              <a:rPr lang="en-US" b="1" dirty="0"/>
              <a:t>GAUGE</a:t>
            </a:r>
            <a:r>
              <a:rPr lang="en-US" dirty="0"/>
              <a:t> : </a:t>
            </a:r>
            <a:r>
              <a:rPr lang="en-US" dirty="0" smtClean="0"/>
              <a:t>5 </a:t>
            </a:r>
            <a:r>
              <a:rPr lang="en-US" dirty="0"/>
              <a:t>GG</a:t>
            </a:r>
          </a:p>
          <a:p>
            <a:r>
              <a:rPr lang="en-US" b="1" smtClean="0"/>
              <a:t>DES</a:t>
            </a:r>
            <a:r>
              <a:rPr lang="en-US" dirty="0" smtClean="0"/>
              <a:t>: MENS PULLOVER</a:t>
            </a:r>
            <a:endParaRPr lang="en-US" dirty="0"/>
          </a:p>
        </p:txBody>
      </p:sp>
      <p:pic>
        <p:nvPicPr>
          <p:cNvPr id="3074" name="Picture 2" descr="F:\work\Hatem Fashion\David Halstead\Men's Gallery\Gallery-1\Sweatshirt-4.jpg"/>
          <p:cNvPicPr>
            <a:picLocks noChangeAspect="1" noChangeArrowheads="1"/>
          </p:cNvPicPr>
          <p:nvPr/>
        </p:nvPicPr>
        <p:blipFill>
          <a:blip r:embed="rId2" cstate="print"/>
          <a:srcRect l="6517" r="4149"/>
          <a:stretch>
            <a:fillRect/>
          </a:stretch>
        </p:blipFill>
        <p:spPr bwMode="auto">
          <a:xfrm>
            <a:off x="299750" y="471948"/>
            <a:ext cx="5944148" cy="6238568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340</TotalTime>
  <Words>114</Words>
  <Application>Microsoft Office PowerPoint</Application>
  <PresentationFormat>Custom</PresentationFormat>
  <Paragraphs>42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Technic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Muhib</dc:creator>
  <cp:lastModifiedBy>ABC</cp:lastModifiedBy>
  <cp:revision>127</cp:revision>
  <dcterms:created xsi:type="dcterms:W3CDTF">2016-10-05T10:56:10Z</dcterms:created>
  <dcterms:modified xsi:type="dcterms:W3CDTF">2018-05-31T19:08:23Z</dcterms:modified>
</cp:coreProperties>
</file>