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9"/>
  </p:notesMasterIdLst>
  <p:handoutMasterIdLst>
    <p:handoutMasterId r:id="rId10"/>
  </p:handoutMasterIdLst>
  <p:sldIdLst>
    <p:sldId id="314" r:id="rId2"/>
    <p:sldId id="315" r:id="rId3"/>
    <p:sldId id="316" r:id="rId4"/>
    <p:sldId id="317" r:id="rId5"/>
    <p:sldId id="308" r:id="rId6"/>
    <p:sldId id="309" r:id="rId7"/>
    <p:sldId id="310" r:id="rId8"/>
  </p:sldIdLst>
  <p:sldSz cx="9144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66" y="-102"/>
      </p:cViewPr>
      <p:guideLst>
        <p:guide orient="horz" pos="2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CEA5-7333-4AB8-B2E7-9ECBA2C77C2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A977-07B7-421A-B03D-1300D5C19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2D83-4B4E-4354-9C87-2CC11A8A977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DDAF2-D279-4C74-90DF-1815CD7D4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560064"/>
            <a:ext cx="6480048" cy="2454656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647799"/>
            <a:ext cx="6480048" cy="186944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7703-E9B1-4D93-AFE8-C66E8E35E6C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D002-6D01-44E4-B67A-88C1BE00303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50"/>
            <a:ext cx="205740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50"/>
            <a:ext cx="601980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1BA8-A7F1-45BB-86B2-86AAE8501D6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97187"/>
            <a:ext cx="6858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DF7A-EB73-494C-9EB9-27D6022A5A9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1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DC3D-651E-4694-8A76-6D1922E961B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22762"/>
            <a:ext cx="6629400" cy="1948121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51520"/>
            <a:ext cx="6629400" cy="1137801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135-F71E-467F-9A08-AE9307A28A7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A2AE-66DB-441B-BB8F-FB745CEF3E1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253"/>
            <a:ext cx="82296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852160"/>
            <a:ext cx="4040188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852160"/>
            <a:ext cx="4041775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618040"/>
            <a:ext cx="4040188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18040"/>
            <a:ext cx="4041775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9E9-9D3B-4BF3-8FD1-79FCE33AAFFF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7470648" cy="12192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D972-465D-4F4A-A1DB-5859C107377A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A5F2-9DC4-4069-B59A-031C9AE0DC21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4563"/>
            <a:ext cx="3200400" cy="778933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28719"/>
            <a:ext cx="2743200" cy="97536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13280"/>
            <a:ext cx="7086600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43EE-FDBB-48CA-B637-7C1820526230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850204"/>
            <a:ext cx="762000" cy="389467"/>
          </a:xfrm>
        </p:spPr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819423"/>
            <a:ext cx="3053868" cy="1337395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87901"/>
            <a:ext cx="4114800" cy="438912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3198683"/>
            <a:ext cx="3053866" cy="2841047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850204"/>
            <a:ext cx="2133600" cy="389467"/>
          </a:xfrm>
        </p:spPr>
        <p:txBody>
          <a:bodyPr/>
          <a:lstStyle/>
          <a:p>
            <a:fld id="{54A660FA-8CAC-481B-8869-CF8BBF85EFF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706883"/>
            <a:ext cx="7467600" cy="4827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850204"/>
            <a:ext cx="2133600" cy="389467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DC1B1A-6186-43E8-9944-A52B310421B5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850204"/>
            <a:ext cx="2895600" cy="389467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850204"/>
            <a:ext cx="7620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1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3CE0-14F3-4A49-909D-ECD7CD3F367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HF2018047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6146" name="Picture 2" descr="F:\work\Hatem Fashion\David Halstead\Men's Gallery\Gallery-1\46480660QE.jpg"/>
          <p:cNvPicPr>
            <a:picLocks noChangeAspect="1" noChangeArrowheads="1"/>
          </p:cNvPicPr>
          <p:nvPr/>
        </p:nvPicPr>
        <p:blipFill>
          <a:blip r:embed="rId2" cstate="print"/>
          <a:srcRect l="2851"/>
          <a:stretch>
            <a:fillRect/>
          </a:stretch>
        </p:blipFill>
        <p:spPr bwMode="auto">
          <a:xfrm>
            <a:off x="244709" y="368710"/>
            <a:ext cx="5927491" cy="629756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F49B-B217-4641-8863-0B6E5F3C8356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HF2018048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7170" name="Picture 2" descr="F:\work\Hatem Fashion\David Halstead\Men's Gallery\Gallery-1\46480912QG.jpg"/>
          <p:cNvPicPr>
            <a:picLocks noChangeAspect="1" noChangeArrowheads="1"/>
          </p:cNvPicPr>
          <p:nvPr/>
        </p:nvPicPr>
        <p:blipFill>
          <a:blip r:embed="rId2" cstate="print"/>
          <a:srcRect l="7702"/>
          <a:stretch>
            <a:fillRect/>
          </a:stretch>
        </p:blipFill>
        <p:spPr bwMode="auto">
          <a:xfrm>
            <a:off x="220164" y="398206"/>
            <a:ext cx="5951664" cy="6164826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E71E-4513-49E2-9FE9-89BC640063B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83199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HF2018049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ACRYLIC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7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8194" name="Picture 2" descr="F:\work\Hatem Fashion\David Halstead\Men's Gallery\Gallery-1\0367336800.jpg"/>
          <p:cNvPicPr>
            <a:picLocks noChangeAspect="1" noChangeArrowheads="1"/>
          </p:cNvPicPr>
          <p:nvPr/>
        </p:nvPicPr>
        <p:blipFill>
          <a:blip r:embed="rId2" cstate="print"/>
          <a:srcRect l="9836" t="5660" r="11007" b="2849"/>
          <a:stretch>
            <a:fillRect/>
          </a:stretch>
        </p:blipFill>
        <p:spPr bwMode="auto">
          <a:xfrm>
            <a:off x="324465" y="467936"/>
            <a:ext cx="6061435" cy="6434309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4384-E0FC-4140-BC88-0ECD80157586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83199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HF2018050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5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9218" name="Picture 2" descr="F:\work\Hatem Fashion\David Halstead\Men's Gallery\Gallery-1\0693318605.jpg"/>
          <p:cNvPicPr>
            <a:picLocks noChangeAspect="1" noChangeArrowheads="1"/>
          </p:cNvPicPr>
          <p:nvPr/>
        </p:nvPicPr>
        <p:blipFill>
          <a:blip r:embed="rId2" cstate="print"/>
          <a:srcRect l="11350" t="7107" r="12425" b="2729"/>
          <a:stretch>
            <a:fillRect/>
          </a:stretch>
        </p:blipFill>
        <p:spPr bwMode="auto">
          <a:xfrm>
            <a:off x="380539" y="324465"/>
            <a:ext cx="5968199" cy="665152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146-9798-4E75-8F75-BA7EA8970075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HF2018050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ACRYLIC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3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6885" r="2451"/>
          <a:stretch>
            <a:fillRect/>
          </a:stretch>
        </p:blipFill>
        <p:spPr bwMode="auto">
          <a:xfrm>
            <a:off x="130588" y="309715"/>
            <a:ext cx="6093456" cy="619432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4E3E-7516-42F7-9D4F-7F690F095E7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HF2018051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ACRYLIC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3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CARDIGAN</a:t>
            </a:r>
            <a:endParaRPr lang="en-US" dirty="0"/>
          </a:p>
        </p:txBody>
      </p:sp>
      <p:pic>
        <p:nvPicPr>
          <p:cNvPr id="1026" name="Picture 2" descr="F:\work\Hatem Fashion\David Halstead\Men's Gallery\Gallery-1\Sweatshirt-2.jpg"/>
          <p:cNvPicPr>
            <a:picLocks noChangeAspect="1" noChangeArrowheads="1"/>
          </p:cNvPicPr>
          <p:nvPr/>
        </p:nvPicPr>
        <p:blipFill>
          <a:blip r:embed="rId2" cstate="print"/>
          <a:srcRect l="6582" r="3803"/>
          <a:stretch>
            <a:fillRect/>
          </a:stretch>
        </p:blipFill>
        <p:spPr bwMode="auto">
          <a:xfrm>
            <a:off x="273112" y="471948"/>
            <a:ext cx="5870606" cy="6268065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33A-744D-4521-8BE3-09C8C858B4F8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HF2018052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3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2050" name="Picture 2" descr="F:\work\Hatem Fashion\David Halstead\Men's Gallery\Gallery-1\Sweatshirt-3.jpg"/>
          <p:cNvPicPr>
            <a:picLocks noChangeAspect="1" noChangeArrowheads="1"/>
          </p:cNvPicPr>
          <p:nvPr/>
        </p:nvPicPr>
        <p:blipFill>
          <a:blip r:embed="rId2" cstate="print"/>
          <a:srcRect l="8275"/>
          <a:stretch>
            <a:fillRect/>
          </a:stretch>
        </p:blipFill>
        <p:spPr bwMode="auto">
          <a:xfrm>
            <a:off x="235974" y="368710"/>
            <a:ext cx="5850501" cy="6518787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340</TotalTime>
  <Words>133</Words>
  <Application>Microsoft Office PowerPoint</Application>
  <PresentationFormat>Custom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Muhib</dc:creator>
  <cp:lastModifiedBy>ABC</cp:lastModifiedBy>
  <cp:revision>126</cp:revision>
  <dcterms:created xsi:type="dcterms:W3CDTF">2016-10-05T10:56:10Z</dcterms:created>
  <dcterms:modified xsi:type="dcterms:W3CDTF">2018-05-31T19:07:39Z</dcterms:modified>
</cp:coreProperties>
</file>