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8"/>
  </p:notesMasterIdLst>
  <p:handoutMasterIdLst>
    <p:handoutMasterId r:id="rId9"/>
  </p:handoutMasterIdLst>
  <p:sldIdLst>
    <p:sldId id="303" r:id="rId2"/>
    <p:sldId id="304" r:id="rId3"/>
    <p:sldId id="305" r:id="rId4"/>
    <p:sldId id="307" r:id="rId5"/>
    <p:sldId id="306" r:id="rId6"/>
    <p:sldId id="312" r:id="rId7"/>
  </p:sldIdLst>
  <p:sldSz cx="9144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66" y="-102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CEA5-7333-4AB8-B2E7-9ECBA2C77C2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A977-07B7-421A-B03D-1300D5C19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2D83-4B4E-4354-9C87-2CC11A8A977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DDAF2-D279-4C74-90DF-1815CD7D4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AF2-D279-4C74-90DF-1815CD7D44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560064"/>
            <a:ext cx="6480048" cy="2454656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647799"/>
            <a:ext cx="6480048" cy="186944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AE83-A350-4DB9-AB14-7B0F63CA4E91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F9B4-D8BC-4F01-B7FD-2C76F2FEF75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50"/>
            <a:ext cx="205740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50"/>
            <a:ext cx="601980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FB93-A7F9-4EBA-A75D-F5DC6E6E252E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7187"/>
            <a:ext cx="6858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7E7B-6096-41FF-9AAB-FD81057F6E23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1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9012-22AE-497C-A4A9-BE16FCD2672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22762"/>
            <a:ext cx="6629400" cy="1948121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51520"/>
            <a:ext cx="6629400" cy="1137801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BC5-CC96-47B3-A832-CF760F8470E6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DB3F-76EC-4BCA-8FA3-FCA754D7DE4D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253"/>
            <a:ext cx="82296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852160"/>
            <a:ext cx="4040188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852160"/>
            <a:ext cx="4041775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618040"/>
            <a:ext cx="4040188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18040"/>
            <a:ext cx="4041775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817-4B5F-420D-9887-1188DC5A1C6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7470648" cy="12192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B69C-805E-4825-A999-3C1BF158E02E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F0A9-ECFB-442E-BDD5-47C23590914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563"/>
            <a:ext cx="3200400" cy="778933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28719"/>
            <a:ext cx="2743200" cy="97536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13280"/>
            <a:ext cx="7086600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A566-BA56-4DED-A98A-5DBB04DE747D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850204"/>
            <a:ext cx="762000" cy="389467"/>
          </a:xfrm>
        </p:spPr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819423"/>
            <a:ext cx="3053868" cy="1337395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87901"/>
            <a:ext cx="4114800" cy="438912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3198683"/>
            <a:ext cx="3053866" cy="2841047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850204"/>
            <a:ext cx="2133600" cy="389467"/>
          </a:xfrm>
        </p:spPr>
        <p:txBody>
          <a:bodyPr/>
          <a:lstStyle/>
          <a:p>
            <a:fld id="{32330A7A-FF6F-4081-B570-BDB5C9768D0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706883"/>
            <a:ext cx="7467600" cy="4827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850204"/>
            <a:ext cx="2133600" cy="389467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CC2A57-5ED3-4F5C-97DC-CE32990076C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850204"/>
            <a:ext cx="2895600" cy="389467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850204"/>
            <a:ext cx="7620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1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A8EE-EFC8-4450-BA06-72751CFD1F2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1994" r="7715"/>
          <a:stretch>
            <a:fillRect/>
          </a:stretch>
        </p:blipFill>
        <p:spPr bwMode="auto">
          <a:xfrm>
            <a:off x="280219" y="235974"/>
            <a:ext cx="5842323" cy="6695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HF2018059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7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F8B5-08EE-4390-9E69-D889A07E48A0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915" r="8088"/>
          <a:stretch>
            <a:fillRect/>
          </a:stretch>
        </p:blipFill>
        <p:spPr bwMode="auto">
          <a:xfrm flipH="1">
            <a:off x="227143" y="398206"/>
            <a:ext cx="5958053" cy="6194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HF2018060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7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8AAD-15F4-496E-9AD7-CB54336DCF8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6353" y="368711"/>
            <a:ext cx="5844108" cy="61500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HF2018061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11AC-89CB-4654-A315-946CD4920A1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7082" r="9092"/>
          <a:stretch>
            <a:fillRect/>
          </a:stretch>
        </p:blipFill>
        <p:spPr bwMode="auto">
          <a:xfrm flipH="1">
            <a:off x="222943" y="427703"/>
            <a:ext cx="5996621" cy="64745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0971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HF2018062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4D10-9A76-4623-87E5-95C1F35C230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2741" t="3857" r="4623" b="2454"/>
          <a:stretch>
            <a:fillRect/>
          </a:stretch>
        </p:blipFill>
        <p:spPr bwMode="auto">
          <a:xfrm>
            <a:off x="311705" y="486697"/>
            <a:ext cx="5827767" cy="6268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HF2018063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BA4E-86A4-4C30-B94A-50BD5437F2AA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HF2018064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7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4098" name="Picture 2" descr="F:\work\Hatem Fashion\David Halstead\Men's Gallery\Gallery-1\59-113167.jpg"/>
          <p:cNvPicPr>
            <a:picLocks noChangeAspect="1" noChangeArrowheads="1"/>
          </p:cNvPicPr>
          <p:nvPr/>
        </p:nvPicPr>
        <p:blipFill>
          <a:blip r:embed="rId2" cstate="print"/>
          <a:srcRect l="10894" r="4278"/>
          <a:stretch>
            <a:fillRect/>
          </a:stretch>
        </p:blipFill>
        <p:spPr bwMode="auto">
          <a:xfrm>
            <a:off x="249094" y="442449"/>
            <a:ext cx="5905677" cy="629756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345</TotalTime>
  <Words>120</Words>
  <Application>Microsoft Office PowerPoint</Application>
  <PresentationFormat>Custom</PresentationFormat>
  <Paragraphs>45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Technic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Muhib</dc:creator>
  <cp:lastModifiedBy>ABC</cp:lastModifiedBy>
  <cp:revision>143</cp:revision>
  <dcterms:created xsi:type="dcterms:W3CDTF">2016-10-05T10:56:10Z</dcterms:created>
  <dcterms:modified xsi:type="dcterms:W3CDTF">2018-05-31T19:09:15Z</dcterms:modified>
</cp:coreProperties>
</file>