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70" r:id="rId6"/>
    <p:sldId id="271" r:id="rId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E80BB-FC79-4B37-8252-988178963C45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74362-B5F2-4097-98C5-0A952ED6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41455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14121-4791-4810-B4F7-23E41C345FDF}" type="datetimeFigureOut">
              <a:rPr lang="en-US" smtClean="0"/>
              <a:pPr/>
              <a:t>5/28/2018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15872-0D17-4945-8239-ABB8984AA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12986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5872-0D17-4945-8239-ABB8984AA22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Hatem Fashion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93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5872-0D17-4945-8239-ABB8984AA2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Hatem Fashion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64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5872-0D17-4945-8239-ABB8984AA22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Hatem Fashion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07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5872-0D17-4945-8239-ABB8984AA2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Hatem Fashion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17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FC3A-9358-4FBD-AB6D-DB837DB0FB5E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8637-E249-4C50-A760-DB06035BF054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C7ED-5352-4A5F-9083-CEECC633CD9D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DEE8-030D-4C01-B2CA-72FBD2C96E9A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C72-1295-429A-BC5A-B51C7AB5CDC7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3E42-8A78-40AA-AF6A-D514ED04483B}" type="datetime1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B4D3-58C4-4FC0-AC2F-1B0796153EB7}" type="datetime1">
              <a:rPr lang="en-US" smtClean="0"/>
              <a:t>5/28/2018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46C9-056B-4137-B1EC-EC8D07D9D029}" type="datetime1">
              <a:rPr lang="en-US" smtClean="0"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A138-015B-440B-9E98-ED3F5250DF03}" type="datetime1">
              <a:rPr lang="en-US" smtClean="0"/>
              <a:t>5/28/2018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D820-74CA-4369-84A0-58D77BCAC0E8}" type="datetime1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BAA3-B53D-41D7-88B0-BA48B76214DC}" type="datetime1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F2EE-A9DA-4F47-B471-3F9AC83426B5}" type="datetime1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AC37-D80C-4DAC-88F4-E1093412E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  Appel35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cardigan mock neck with pocket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Acrylic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5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19.50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MG_20170420_103135.jpg"/>
          <p:cNvPicPr>
            <a:picLocks noChangeAspect="1"/>
          </p:cNvPicPr>
          <p:nvPr/>
        </p:nvPicPr>
        <p:blipFill>
          <a:blip r:embed="rId3" cstate="print"/>
          <a:srcRect l="2222" t="3333" r="5926"/>
          <a:stretch>
            <a:fillRect/>
          </a:stretch>
        </p:blipFill>
        <p:spPr>
          <a:xfrm>
            <a:off x="4038600" y="0"/>
            <a:ext cx="51054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Apel670 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round neck jacquard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Cotton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5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16.00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MG_20170420_103016.jpg"/>
          <p:cNvPicPr>
            <a:picLocks noChangeAspect="1"/>
          </p:cNvPicPr>
          <p:nvPr/>
        </p:nvPicPr>
        <p:blipFill>
          <a:blip r:embed="rId3" cstate="print"/>
          <a:srcRect l="11852" t="3333" r="11111"/>
          <a:stretch>
            <a:fillRect/>
          </a:stretch>
        </p:blipFill>
        <p:spPr>
          <a:xfrm>
            <a:off x="4038600" y="0"/>
            <a:ext cx="51054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GL1705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round neck jacquard print sweater.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Acrylic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7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12.50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MG_20170420_103249.jpg"/>
          <p:cNvPicPr>
            <a:picLocks noChangeAspect="1"/>
          </p:cNvPicPr>
          <p:nvPr/>
        </p:nvPicPr>
        <p:blipFill>
          <a:blip r:embed="rId3" cstate="print"/>
          <a:srcRect l="9630" r="7407"/>
          <a:stretch>
            <a:fillRect/>
          </a:stretch>
        </p:blipFill>
        <p:spPr>
          <a:xfrm>
            <a:off x="4038600" y="0"/>
            <a:ext cx="51054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 One125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round neck jacquard  print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Cotton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12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9.00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MG_20170420_103342.jpg"/>
          <p:cNvPicPr>
            <a:picLocks noChangeAspect="1"/>
          </p:cNvPicPr>
          <p:nvPr/>
        </p:nvPicPr>
        <p:blipFill>
          <a:blip r:embed="rId3" cstate="print"/>
          <a:srcRect l="5926" r="6667"/>
          <a:stretch>
            <a:fillRect/>
          </a:stretch>
        </p:blipFill>
        <p:spPr>
          <a:xfrm>
            <a:off x="4038600" y="0"/>
            <a:ext cx="51054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 Tuhid08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shawl neck twist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Acrylic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3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19.00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IMG_20170420_103823.jpg"/>
          <p:cNvPicPr>
            <a:picLocks noChangeAspect="1"/>
          </p:cNvPicPr>
          <p:nvPr/>
        </p:nvPicPr>
        <p:blipFill>
          <a:blip r:embed="rId2" cstate="print"/>
          <a:srcRect t="2222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40386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976313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 #  Marca17</a:t>
                      </a:r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slv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round neck rib sweater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Yarn: 100% Acrylic</a:t>
                      </a: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Gauge: 	5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gg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: 	15.00 lbs/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Range: S-XXL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IMG_20170420_103703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4038600" y="0"/>
            <a:ext cx="51054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AC37-D80C-4DAC-88F4-E1093412E9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84</TotalTime>
  <Words>185</Words>
  <Application>Microsoft Office PowerPoint</Application>
  <PresentationFormat>On-screen Show (4:3)</PresentationFormat>
  <Paragraphs>60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Presentation1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ADIB</dc:creator>
  <cp:lastModifiedBy>ABC</cp:lastModifiedBy>
  <cp:revision>41</cp:revision>
  <dcterms:created xsi:type="dcterms:W3CDTF">2016-01-26T09:50:42Z</dcterms:created>
  <dcterms:modified xsi:type="dcterms:W3CDTF">2018-05-28T09:34:13Z</dcterms:modified>
</cp:coreProperties>
</file>