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8" r:id="rId1"/>
  </p:sldMasterIdLst>
  <p:notesMasterIdLst>
    <p:notesMasterId r:id="rId21"/>
  </p:notesMasterIdLst>
  <p:handoutMasterIdLst>
    <p:handoutMasterId r:id="rId22"/>
  </p:handoutMasterIdLst>
  <p:sldIdLst>
    <p:sldId id="257" r:id="rId2"/>
    <p:sldId id="258" r:id="rId3"/>
    <p:sldId id="259" r:id="rId4"/>
    <p:sldId id="287" r:id="rId5"/>
    <p:sldId id="290" r:id="rId6"/>
    <p:sldId id="293" r:id="rId7"/>
    <p:sldId id="295" r:id="rId8"/>
    <p:sldId id="296" r:id="rId9"/>
    <p:sldId id="297" r:id="rId10"/>
    <p:sldId id="301" r:id="rId11"/>
    <p:sldId id="288" r:id="rId12"/>
    <p:sldId id="298" r:id="rId13"/>
    <p:sldId id="291" r:id="rId14"/>
    <p:sldId id="292" r:id="rId15"/>
    <p:sldId id="294" r:id="rId16"/>
    <p:sldId id="299" r:id="rId17"/>
    <p:sldId id="260" r:id="rId18"/>
    <p:sldId id="300" r:id="rId19"/>
    <p:sldId id="302" r:id="rId20"/>
  </p:sldIdLst>
  <p:sldSz cx="9144000" cy="73152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 snapToGrid="0">
      <p:cViewPr varScale="1">
        <p:scale>
          <a:sx n="65" d="100"/>
          <a:sy n="65" d="100"/>
        </p:scale>
        <p:origin x="-666" y="-102"/>
      </p:cViewPr>
      <p:guideLst>
        <p:guide orient="horz" pos="2304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US" smtClean="0"/>
              <a:t>Hatem Fashion Ltd.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8EACEA5-7333-4AB8-B2E7-9ECBA2C77C27}" type="datetime1">
              <a:rPr lang="en-US" smtClean="0"/>
              <a:pPr/>
              <a:t>5/31/2018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US" smtClean="0"/>
              <a:t>mirajul@hatemfashion.com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A4CA977-07B7-421A-B03D-1300D5C1915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US" smtClean="0"/>
              <a:t>Hatem Fashion Ltd.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38A2D83-4B4E-4354-9C87-2CC11A8A9772}" type="datetime1">
              <a:rPr lang="en-US" smtClean="0"/>
              <a:pPr/>
              <a:t>5/31/2018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85875" y="685800"/>
            <a:ext cx="42862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US" smtClean="0"/>
              <a:t>mirajul@hatemfashion.com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F2DDAF2-D279-4C74-90DF-1815CD7D44F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en-US" smtClean="0"/>
              <a:t>Hatem Fashion Ltd.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fld id="{038A2D83-4B4E-4354-9C87-2CC11A8A9772}" type="datetime1">
              <a:rPr lang="en-US" smtClean="0"/>
              <a:pPr/>
              <a:t>5/31/2018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mirajul@hatemfashion.com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EF2DDAF2-D279-4C74-90DF-1815CD7D44FF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en-US" smtClean="0"/>
              <a:t>Hatem Fashion Ltd.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mirajul@hatemfashion.com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2DDAF2-D279-4C74-90DF-1815CD7D44FF}" type="slidenum">
              <a:rPr lang="en-US" smtClean="0"/>
              <a:pPr/>
              <a:t>19</a:t>
            </a:fld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idx="13"/>
          </p:nvPr>
        </p:nvSpPr>
        <p:spPr/>
        <p:txBody>
          <a:bodyPr/>
          <a:lstStyle/>
          <a:p>
            <a:fld id="{038A2D83-4B4E-4354-9C87-2CC11A8A9772}" type="datetime1">
              <a:rPr lang="en-US" smtClean="0"/>
              <a:pPr/>
              <a:t>5/31/2018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0" y="5068934"/>
            <a:ext cx="9144000" cy="225382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6105526" y="0"/>
            <a:ext cx="3038475" cy="73152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429064" y="3560064"/>
            <a:ext cx="6480048" cy="2454656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433050" y="1647799"/>
            <a:ext cx="6480048" cy="186944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EBC779-82F2-468D-B764-BB2E61F95479}" type="datetime1">
              <a:rPr lang="en-US" smtClean="0"/>
              <a:pPr/>
              <a:t>5/31/2018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mirajul@hatemfashion.com</a:t>
            </a:r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 eaLnBrk="1" latinLnBrk="0" hangingPunct="1"/>
            <a:fld id="{8C592886-E571-45D5-8B56-343DC94F8FA6}" type="slidenum">
              <a:rPr kumimoji="0" lang="en-US" smtClean="0"/>
              <a:pPr algn="r" eaLnBrk="1" latinLnBrk="0" hangingPunct="1"/>
              <a:t>‹#›</a:t>
            </a:fld>
            <a:endParaRPr kumimoji="0" lang="en-US" dirty="0">
              <a:solidFill>
                <a:schemeClr val="tx2">
                  <a:shade val="90000"/>
                </a:schemeClr>
              </a:solidFill>
            </a:endParaRP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19172-16DC-41B1-BE09-C51FBFDBF814}" type="datetime1">
              <a:rPr lang="en-US" smtClean="0"/>
              <a:pPr/>
              <a:t>5/31/2018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mirajul@hatemfashion.com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9B4DF-8CBF-481D-B337-D9B46B25011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92950"/>
            <a:ext cx="2057400" cy="6241627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92950"/>
            <a:ext cx="6019800" cy="6241627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238508-2C17-4A80-8F12-86ED281D2316}" type="datetime1">
              <a:rPr lang="en-US" smtClean="0"/>
              <a:pPr/>
              <a:t>5/31/2018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mirajul@hatemfashion.com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9B4DF-8CBF-481D-B337-D9B46B25011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97187"/>
            <a:ext cx="6858000" cy="2546773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842174"/>
            <a:ext cx="6858000" cy="1766146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235A07-C5CB-420B-8FFE-45117275B24A}" type="datetime1">
              <a:rPr lang="en-US" smtClean="0"/>
              <a:pPr/>
              <a:t>5/31/2018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mirajul@hatemfashion.com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9941480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7DA6E0-7E38-4221-B41A-8DC0301E8B5D}" type="datetime1">
              <a:rPr lang="en-US" smtClean="0"/>
              <a:pPr/>
              <a:t>5/31/2018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mirajul@hatemfashion.com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9B4DF-8CBF-481D-B337-D9B46B25011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0" y="5068934"/>
            <a:ext cx="9144000" cy="225382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6105526" y="0"/>
            <a:ext cx="3038475" cy="73152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822762"/>
            <a:ext cx="6629400" cy="1948121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651520"/>
            <a:ext cx="6629400" cy="1137801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765328-96CA-416C-BD52-B8072F7CC760}" type="datetime1">
              <a:rPr lang="en-US" smtClean="0"/>
              <a:pPr/>
              <a:t>5/31/2018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mirajul@hatemfashion.com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9B4DF-8CBF-481D-B337-D9B46B25011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92947"/>
            <a:ext cx="7467600" cy="12192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06883"/>
            <a:ext cx="3657600" cy="4827694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7200" y="1706883"/>
            <a:ext cx="3657600" cy="4827694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5E5B7-AA3F-4E97-8B35-96EA837D5B5E}" type="datetime1">
              <a:rPr lang="en-US" smtClean="0"/>
              <a:pPr/>
              <a:t>5/31/2018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mirajul@hatemfashion.com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9B4DF-8CBF-481D-B337-D9B46B25011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91253"/>
            <a:ext cx="8229600" cy="12192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5852160"/>
            <a:ext cx="4040188" cy="89408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7" y="5852160"/>
            <a:ext cx="4041775" cy="89408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1" y="1618040"/>
            <a:ext cx="4040188" cy="420454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1618040"/>
            <a:ext cx="4041775" cy="420454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5A9458-AA7F-4058-A349-AD5F42E2859D}" type="datetime1">
              <a:rPr lang="en-US" smtClean="0"/>
              <a:pPr/>
              <a:t>5/31/2018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mirajul@hatemfashion.com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9B4DF-8CBF-481D-B337-D9B46B25011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92608"/>
            <a:ext cx="7470648" cy="12192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11F9B-8CFD-4CDF-A262-C189847E0916}" type="datetime1">
              <a:rPr lang="en-US" smtClean="0"/>
              <a:pPr/>
              <a:t>5/31/2018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009B4DF-8CBF-481D-B337-D9B46B25011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mirajul@hatemfashion.com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2DD75D-A7C1-4066-BBF5-627555AF77EE}" type="datetime1">
              <a:rPr lang="en-US" smtClean="0"/>
              <a:pPr/>
              <a:t>5/31/2018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mirajul@hatemfashion.com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9B4DF-8CBF-481D-B337-D9B46B25011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64563"/>
            <a:ext cx="3200400" cy="778933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228719"/>
            <a:ext cx="2743200" cy="97536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13280"/>
            <a:ext cx="7086600" cy="4064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CE5894-652A-4AC2-ACD1-1DA64FD00427}" type="datetime1">
              <a:rPr lang="en-US" smtClean="0"/>
              <a:pPr/>
              <a:t>5/31/2018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mirajul@hatemfashion.com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56448" y="6850204"/>
            <a:ext cx="762000" cy="389467"/>
          </a:xfrm>
        </p:spPr>
        <p:txBody>
          <a:bodyPr/>
          <a:lstStyle/>
          <a:p>
            <a:fld id="{E009B4DF-8CBF-481D-B337-D9B46B25011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56732" y="1819423"/>
            <a:ext cx="3053868" cy="1337395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65628" y="1087901"/>
            <a:ext cx="4114800" cy="438912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556735" y="3198683"/>
            <a:ext cx="3053866" cy="2841047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850204"/>
            <a:ext cx="2133600" cy="389467"/>
          </a:xfrm>
        </p:spPr>
        <p:txBody>
          <a:bodyPr/>
          <a:lstStyle/>
          <a:p>
            <a:fld id="{750120C8-42F0-4DA8-BC51-DE69275CA744}" type="datetime1">
              <a:rPr lang="en-US" smtClean="0"/>
              <a:pPr/>
              <a:t>5/31/2018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mirajul@hatemfashion.com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9B4DF-8CBF-481D-B337-D9B46B25011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11"/>
          <p:cNvSpPr>
            <a:spLocks/>
          </p:cNvSpPr>
          <p:nvPr/>
        </p:nvSpPr>
        <p:spPr bwMode="auto">
          <a:xfrm>
            <a:off x="0" y="5068934"/>
            <a:ext cx="9144000" cy="225382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7315200" y="0"/>
            <a:ext cx="1828800" cy="73152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92947"/>
            <a:ext cx="7467600" cy="12192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706883"/>
            <a:ext cx="7467600" cy="4827694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850204"/>
            <a:ext cx="2133600" cy="389467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7DED303E-C34E-4780-B1B3-AE1420C1D52B}" type="datetime1">
              <a:rPr lang="en-US" smtClean="0"/>
              <a:pPr/>
              <a:t>5/31/2018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3124200" y="6850204"/>
            <a:ext cx="2895600" cy="389467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r>
              <a:rPr lang="en-US" smtClean="0"/>
              <a:t>mirajul@hatemfashion.com</a:t>
            </a:r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153400" y="6850204"/>
            <a:ext cx="762000" cy="389467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E009B4DF-8CBF-481D-B337-D9B46B25011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39" r:id="rId1"/>
    <p:sldLayoutId id="2147483740" r:id="rId2"/>
    <p:sldLayoutId id="2147483741" r:id="rId3"/>
    <p:sldLayoutId id="2147483742" r:id="rId4"/>
    <p:sldLayoutId id="2147483743" r:id="rId5"/>
    <p:sldLayoutId id="2147483744" r:id="rId6"/>
    <p:sldLayoutId id="2147483745" r:id="rId7"/>
    <p:sldLayoutId id="2147483746" r:id="rId8"/>
    <p:sldLayoutId id="2147483747" r:id="rId9"/>
    <p:sldLayoutId id="2147483748" r:id="rId10"/>
    <p:sldLayoutId id="2147483749" r:id="rId11"/>
    <p:sldLayoutId id="2147483715" r:id="rId12"/>
  </p:sldLayoutIdLst>
  <p:hf hdr="0"/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5866991" y="2522002"/>
            <a:ext cx="317374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STYLE</a:t>
            </a:r>
            <a:r>
              <a:rPr lang="en-US" dirty="0"/>
              <a:t> : </a:t>
            </a:r>
            <a:r>
              <a:rPr lang="en-US" dirty="0" smtClean="0"/>
              <a:t>HF2018001</a:t>
            </a:r>
            <a:endParaRPr lang="en-US" dirty="0"/>
          </a:p>
          <a:p>
            <a:r>
              <a:rPr lang="en-US" b="1" dirty="0"/>
              <a:t>YARN</a:t>
            </a:r>
            <a:r>
              <a:rPr lang="en-US" dirty="0"/>
              <a:t> : </a:t>
            </a:r>
            <a:r>
              <a:rPr lang="en-US" dirty="0" smtClean="0"/>
              <a:t>100% COTTON</a:t>
            </a:r>
            <a:endParaRPr lang="en-US" dirty="0"/>
          </a:p>
          <a:p>
            <a:r>
              <a:rPr lang="en-US" b="1" dirty="0"/>
              <a:t>GAUGE</a:t>
            </a:r>
            <a:r>
              <a:rPr lang="en-US" dirty="0"/>
              <a:t> : </a:t>
            </a:r>
            <a:r>
              <a:rPr lang="en-US" dirty="0" smtClean="0"/>
              <a:t>12 </a:t>
            </a:r>
            <a:r>
              <a:rPr lang="en-US" dirty="0"/>
              <a:t>GG</a:t>
            </a:r>
          </a:p>
          <a:p>
            <a:r>
              <a:rPr lang="en-US" b="1" dirty="0" smtClean="0"/>
              <a:t>DES</a:t>
            </a:r>
            <a:r>
              <a:rPr lang="en-US" dirty="0" smtClean="0"/>
              <a:t>: MENS PULLOVER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83C2C4-CA3B-4404-ACA1-A44DDF450140}" type="datetime1">
              <a:rPr lang="en-US" smtClean="0"/>
              <a:pPr/>
              <a:t>5/31/2018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9B4DF-8CBF-481D-B337-D9B46B250115}" type="slidenum">
              <a:rPr lang="en-US" smtClean="0"/>
              <a:pPr/>
              <a:t>1</a:t>
            </a:fld>
            <a:endParaRPr lang="en-US"/>
          </a:p>
        </p:txBody>
      </p:sp>
      <p:pic>
        <p:nvPicPr>
          <p:cNvPr id="6" name="Picture 5"/>
          <p:cNvPicPr>
            <a:picLocks noChangeAspect="1" noChangeArrowheads="1"/>
          </p:cNvPicPr>
          <p:nvPr/>
        </p:nvPicPr>
        <p:blipFill>
          <a:blip r:embed="rId3" cstate="print"/>
          <a:stretch>
            <a:fillRect/>
          </a:stretch>
        </p:blipFill>
        <p:spPr bwMode="auto">
          <a:xfrm>
            <a:off x="309715" y="280219"/>
            <a:ext cx="5589640" cy="6695767"/>
          </a:xfrm>
          <a:prstGeom prst="rect">
            <a:avLst/>
          </a:prstGeom>
          <a:noFill/>
        </p:spPr>
      </p:pic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mirajul@hatemfashion.com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828924066"/>
      </p:ext>
    </p:extLst>
  </p:cSld>
  <p:clrMapOvr>
    <a:masterClrMapping/>
  </p:clrMapOvr>
  <p:transition spd="slow">
    <p:blinds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D43003-3138-4D53-A0A6-20F1EE632505}" type="datetime1">
              <a:rPr lang="en-US" smtClean="0"/>
              <a:pPr/>
              <a:t>5/31/2018</a:t>
            </a:fld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9B4DF-8CBF-481D-B337-D9B46B250115}" type="slidenum">
              <a:rPr lang="en-US" smtClean="0"/>
              <a:pPr/>
              <a:t>10</a:t>
            </a:fld>
            <a:endParaRPr lang="en-US"/>
          </a:p>
        </p:txBody>
      </p:sp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486701" y="420642"/>
            <a:ext cx="5604388" cy="6481604"/>
          </a:xfrm>
          <a:prstGeom prst="rect">
            <a:avLst/>
          </a:prstGeom>
          <a:noFill/>
        </p:spPr>
      </p:pic>
      <p:sp>
        <p:nvSpPr>
          <p:cNvPr id="6" name="TextBox 5"/>
          <p:cNvSpPr txBox="1"/>
          <p:nvPr/>
        </p:nvSpPr>
        <p:spPr>
          <a:xfrm>
            <a:off x="6161979" y="2610490"/>
            <a:ext cx="284927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STYLE</a:t>
            </a:r>
            <a:r>
              <a:rPr lang="en-US" dirty="0"/>
              <a:t> : </a:t>
            </a:r>
            <a:r>
              <a:rPr lang="en-US" dirty="0" smtClean="0"/>
              <a:t>HF2018010</a:t>
            </a:r>
            <a:endParaRPr lang="en-US" dirty="0"/>
          </a:p>
          <a:p>
            <a:r>
              <a:rPr lang="en-US" b="1" dirty="0"/>
              <a:t>YARN</a:t>
            </a:r>
            <a:r>
              <a:rPr lang="en-US" dirty="0"/>
              <a:t> : </a:t>
            </a:r>
            <a:r>
              <a:rPr lang="en-US" dirty="0" smtClean="0"/>
              <a:t>100% COTTON</a:t>
            </a:r>
            <a:endParaRPr lang="en-US" dirty="0"/>
          </a:p>
          <a:p>
            <a:r>
              <a:rPr lang="en-US" b="1" dirty="0"/>
              <a:t>GAUGE</a:t>
            </a:r>
            <a:r>
              <a:rPr lang="en-US" dirty="0"/>
              <a:t> : </a:t>
            </a:r>
            <a:r>
              <a:rPr lang="en-US" dirty="0" smtClean="0"/>
              <a:t>12 </a:t>
            </a:r>
            <a:r>
              <a:rPr lang="en-US" dirty="0"/>
              <a:t>GG</a:t>
            </a:r>
          </a:p>
          <a:p>
            <a:r>
              <a:rPr lang="en-US" b="1" dirty="0" smtClean="0"/>
              <a:t>DES</a:t>
            </a:r>
            <a:r>
              <a:rPr lang="en-US" dirty="0" smtClean="0"/>
              <a:t>: MENS PULLOVER</a:t>
            </a:r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mirajul@hatemfashion.com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A9CC87-C9A0-4866-ADD2-D74EFCEFDDD6}" type="datetime1">
              <a:rPr lang="en-US" smtClean="0"/>
              <a:pPr/>
              <a:t>5/31/2018</a:t>
            </a:fld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9B4DF-8CBF-481D-B337-D9B46B250115}" type="slidenum">
              <a:rPr lang="en-US" smtClean="0"/>
              <a:pPr/>
              <a:t>11</a:t>
            </a:fld>
            <a:endParaRPr lang="en-US"/>
          </a:p>
        </p:txBody>
      </p:sp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353961" y="319070"/>
            <a:ext cx="5427407" cy="6612672"/>
          </a:xfrm>
          <a:prstGeom prst="rect">
            <a:avLst/>
          </a:prstGeom>
          <a:noFill/>
          <a:ln w="1">
            <a:noFill/>
            <a:miter lim="800000"/>
            <a:headEnd/>
            <a:tailEnd type="none" w="med" len="med"/>
          </a:ln>
          <a:effectLst/>
        </p:spPr>
      </p:pic>
      <p:sp>
        <p:nvSpPr>
          <p:cNvPr id="6" name="TextBox 5"/>
          <p:cNvSpPr txBox="1"/>
          <p:nvPr/>
        </p:nvSpPr>
        <p:spPr>
          <a:xfrm>
            <a:off x="5926011" y="2610490"/>
            <a:ext cx="284927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STYLE</a:t>
            </a:r>
            <a:r>
              <a:rPr lang="en-US" dirty="0"/>
              <a:t> : </a:t>
            </a:r>
            <a:r>
              <a:rPr lang="en-US" dirty="0" smtClean="0"/>
              <a:t>HF2018011</a:t>
            </a:r>
            <a:endParaRPr lang="en-US" dirty="0"/>
          </a:p>
          <a:p>
            <a:r>
              <a:rPr lang="en-US" b="1" dirty="0"/>
              <a:t>YARN</a:t>
            </a:r>
            <a:r>
              <a:rPr lang="en-US" dirty="0"/>
              <a:t> : </a:t>
            </a:r>
            <a:r>
              <a:rPr lang="en-US" dirty="0" smtClean="0"/>
              <a:t>100% COTTON</a:t>
            </a:r>
            <a:endParaRPr lang="en-US" dirty="0"/>
          </a:p>
          <a:p>
            <a:r>
              <a:rPr lang="en-US" b="1" dirty="0"/>
              <a:t>GAUGE</a:t>
            </a:r>
            <a:r>
              <a:rPr lang="en-US" dirty="0"/>
              <a:t> : </a:t>
            </a:r>
            <a:r>
              <a:rPr lang="en-US" dirty="0" smtClean="0"/>
              <a:t>12 </a:t>
            </a:r>
            <a:r>
              <a:rPr lang="en-US" dirty="0"/>
              <a:t>GG</a:t>
            </a:r>
          </a:p>
          <a:p>
            <a:r>
              <a:rPr lang="en-US" b="1" dirty="0" smtClean="0"/>
              <a:t>DES</a:t>
            </a:r>
            <a:r>
              <a:rPr lang="en-US" dirty="0" smtClean="0"/>
              <a:t>: MENS CARDIGAN</a:t>
            </a:r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mirajul@hatemfashion.com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4D81A-B932-402B-97AF-AEE71B6A7E80}" type="datetime1">
              <a:rPr lang="en-US" smtClean="0"/>
              <a:pPr/>
              <a:t>5/31/2018</a:t>
            </a:fld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9B4DF-8CBF-481D-B337-D9B46B250115}" type="slidenum">
              <a:rPr lang="en-US" smtClean="0"/>
              <a:pPr/>
              <a:t>12</a:t>
            </a:fld>
            <a:endParaRPr lang="en-US"/>
          </a:p>
        </p:txBody>
      </p:sp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565881" y="524962"/>
            <a:ext cx="5215487" cy="6392032"/>
          </a:xfrm>
          <a:prstGeom prst="rect">
            <a:avLst/>
          </a:prstGeom>
          <a:noFill/>
        </p:spPr>
      </p:pic>
      <p:sp>
        <p:nvSpPr>
          <p:cNvPr id="6" name="TextBox 5"/>
          <p:cNvSpPr txBox="1"/>
          <p:nvPr/>
        </p:nvSpPr>
        <p:spPr>
          <a:xfrm>
            <a:off x="5808027" y="2772718"/>
            <a:ext cx="2849279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STYLE</a:t>
            </a:r>
            <a:r>
              <a:rPr lang="en-US" dirty="0"/>
              <a:t> : </a:t>
            </a:r>
            <a:r>
              <a:rPr lang="en-US" dirty="0" smtClean="0"/>
              <a:t>HF2018012</a:t>
            </a:r>
            <a:endParaRPr lang="en-US" dirty="0"/>
          </a:p>
          <a:p>
            <a:r>
              <a:rPr lang="en-US" b="1" dirty="0"/>
              <a:t>YARN</a:t>
            </a:r>
            <a:r>
              <a:rPr lang="en-US" dirty="0"/>
              <a:t> : </a:t>
            </a:r>
            <a:r>
              <a:rPr lang="en-US" dirty="0" smtClean="0"/>
              <a:t>100% COTTON</a:t>
            </a:r>
            <a:endParaRPr lang="en-US" dirty="0"/>
          </a:p>
          <a:p>
            <a:r>
              <a:rPr lang="en-US" b="1" dirty="0"/>
              <a:t>GAUGE</a:t>
            </a:r>
            <a:r>
              <a:rPr lang="en-US" dirty="0"/>
              <a:t> : </a:t>
            </a:r>
            <a:r>
              <a:rPr lang="en-US" dirty="0" smtClean="0"/>
              <a:t>12 </a:t>
            </a:r>
            <a:r>
              <a:rPr lang="en-US" dirty="0"/>
              <a:t>GG</a:t>
            </a:r>
          </a:p>
          <a:p>
            <a:r>
              <a:rPr lang="en-US" b="1" dirty="0"/>
              <a:t>WEIGHT</a:t>
            </a:r>
            <a:r>
              <a:rPr lang="en-US" dirty="0"/>
              <a:t> : </a:t>
            </a:r>
            <a:r>
              <a:rPr lang="en-US" dirty="0" smtClean="0"/>
              <a:t>10.50 </a:t>
            </a:r>
            <a:r>
              <a:rPr lang="en-US" dirty="0"/>
              <a:t>LBS</a:t>
            </a:r>
          </a:p>
          <a:p>
            <a:r>
              <a:rPr lang="en-US" b="1" dirty="0" smtClean="0"/>
              <a:t>DES</a:t>
            </a:r>
            <a:r>
              <a:rPr lang="en-US" dirty="0" smtClean="0"/>
              <a:t>: MENS CARDIGAN</a:t>
            </a:r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mirajul@hatemfashion.com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1BB545-269A-479D-B42B-9B2B74DB1677}" type="datetime1">
              <a:rPr lang="en-US" smtClean="0"/>
              <a:pPr/>
              <a:t>5/31/2018</a:t>
            </a:fld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9B4DF-8CBF-481D-B337-D9B46B250115}" type="slidenum">
              <a:rPr lang="en-US" smtClean="0"/>
              <a:pPr/>
              <a:t>13</a:t>
            </a:fld>
            <a:endParaRPr lang="en-US"/>
          </a:p>
        </p:txBody>
      </p:sp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392980" y="353962"/>
            <a:ext cx="5506378" cy="6445045"/>
          </a:xfrm>
          <a:prstGeom prst="rect">
            <a:avLst/>
          </a:prstGeom>
          <a:noFill/>
        </p:spPr>
      </p:pic>
      <p:sp>
        <p:nvSpPr>
          <p:cNvPr id="6" name="TextBox 5"/>
          <p:cNvSpPr txBox="1"/>
          <p:nvPr/>
        </p:nvSpPr>
        <p:spPr>
          <a:xfrm>
            <a:off x="5926011" y="2610490"/>
            <a:ext cx="284927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STYLE</a:t>
            </a:r>
            <a:r>
              <a:rPr lang="en-US" dirty="0"/>
              <a:t> : </a:t>
            </a:r>
            <a:r>
              <a:rPr lang="en-US" dirty="0" smtClean="0"/>
              <a:t>HF2018013</a:t>
            </a:r>
            <a:endParaRPr lang="en-US" dirty="0"/>
          </a:p>
          <a:p>
            <a:r>
              <a:rPr lang="en-US" b="1" dirty="0"/>
              <a:t>YARN</a:t>
            </a:r>
            <a:r>
              <a:rPr lang="en-US" dirty="0"/>
              <a:t> : </a:t>
            </a:r>
            <a:r>
              <a:rPr lang="en-US" dirty="0" smtClean="0"/>
              <a:t>100% COTTON</a:t>
            </a:r>
            <a:endParaRPr lang="en-US" dirty="0"/>
          </a:p>
          <a:p>
            <a:r>
              <a:rPr lang="en-US" b="1" dirty="0"/>
              <a:t>GAUGE</a:t>
            </a:r>
            <a:r>
              <a:rPr lang="en-US" dirty="0"/>
              <a:t> : </a:t>
            </a:r>
            <a:r>
              <a:rPr lang="en-US" dirty="0" smtClean="0"/>
              <a:t>7 </a:t>
            </a:r>
            <a:r>
              <a:rPr lang="en-US" dirty="0"/>
              <a:t>GG</a:t>
            </a:r>
          </a:p>
          <a:p>
            <a:r>
              <a:rPr lang="en-US" b="1" dirty="0" smtClean="0"/>
              <a:t>DES</a:t>
            </a:r>
            <a:r>
              <a:rPr lang="en-US" dirty="0" smtClean="0"/>
              <a:t>: MENS PULLOVER</a:t>
            </a:r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mirajul@hatemfashion.com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10490-F8BB-4352-8F99-57397DDF95D0}" type="datetime1">
              <a:rPr lang="en-US" smtClean="0"/>
              <a:pPr/>
              <a:t>5/31/2018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mirajul@hatemfashion.com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9B4DF-8CBF-481D-B337-D9B46B250115}" type="slidenum">
              <a:rPr lang="en-US" smtClean="0"/>
              <a:pPr/>
              <a:t>14</a:t>
            </a:fld>
            <a:endParaRPr lang="en-US"/>
          </a:p>
        </p:txBody>
      </p:sp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445341" y="361673"/>
            <a:ext cx="5129550" cy="6157114"/>
          </a:xfrm>
          <a:prstGeom prst="rect">
            <a:avLst/>
          </a:prstGeom>
          <a:noFill/>
        </p:spPr>
      </p:pic>
      <p:sp>
        <p:nvSpPr>
          <p:cNvPr id="6" name="TextBox 5"/>
          <p:cNvSpPr txBox="1"/>
          <p:nvPr/>
        </p:nvSpPr>
        <p:spPr>
          <a:xfrm>
            <a:off x="5926011" y="2610490"/>
            <a:ext cx="284927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STYLE</a:t>
            </a:r>
            <a:r>
              <a:rPr lang="en-US" dirty="0"/>
              <a:t> : </a:t>
            </a:r>
            <a:r>
              <a:rPr lang="en-US" dirty="0" smtClean="0"/>
              <a:t>HF2018014</a:t>
            </a:r>
            <a:endParaRPr lang="en-US" dirty="0"/>
          </a:p>
          <a:p>
            <a:r>
              <a:rPr lang="en-US" b="1" dirty="0"/>
              <a:t>YARN</a:t>
            </a:r>
            <a:r>
              <a:rPr lang="en-US" dirty="0"/>
              <a:t> : </a:t>
            </a:r>
            <a:r>
              <a:rPr lang="en-US" dirty="0" smtClean="0"/>
              <a:t>100% COTTON</a:t>
            </a:r>
            <a:endParaRPr lang="en-US" dirty="0"/>
          </a:p>
          <a:p>
            <a:r>
              <a:rPr lang="en-US" b="1" dirty="0"/>
              <a:t>GAUGE</a:t>
            </a:r>
            <a:r>
              <a:rPr lang="en-US" dirty="0"/>
              <a:t> : </a:t>
            </a:r>
            <a:r>
              <a:rPr lang="en-US" dirty="0" smtClean="0"/>
              <a:t>7 </a:t>
            </a:r>
            <a:r>
              <a:rPr lang="en-US" dirty="0"/>
              <a:t>GG</a:t>
            </a:r>
          </a:p>
          <a:p>
            <a:r>
              <a:rPr lang="en-US" b="1" dirty="0" smtClean="0"/>
              <a:t>DES</a:t>
            </a:r>
            <a:r>
              <a:rPr lang="en-US" dirty="0" smtClean="0"/>
              <a:t>: MENS PULLOVER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2E7A9C-17DF-44D3-A043-E6C387807080}" type="datetime1">
              <a:rPr lang="en-US" smtClean="0"/>
              <a:pPr/>
              <a:t>5/31/2018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mirajul@hatemfashion.com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9B4DF-8CBF-481D-B337-D9B46B250115}" type="slidenum">
              <a:rPr lang="en-US" smtClean="0"/>
              <a:pPr/>
              <a:t>15</a:t>
            </a:fld>
            <a:endParaRPr lang="en-US"/>
          </a:p>
        </p:txBody>
      </p:sp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446161" y="451419"/>
            <a:ext cx="5458136" cy="6259097"/>
          </a:xfrm>
          <a:prstGeom prst="rect">
            <a:avLst/>
          </a:prstGeom>
          <a:noFill/>
        </p:spPr>
      </p:pic>
      <p:sp>
        <p:nvSpPr>
          <p:cNvPr id="6" name="TextBox 5"/>
          <p:cNvSpPr txBox="1"/>
          <p:nvPr/>
        </p:nvSpPr>
        <p:spPr>
          <a:xfrm>
            <a:off x="6014499" y="2698978"/>
            <a:ext cx="284927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STYLE</a:t>
            </a:r>
            <a:r>
              <a:rPr lang="en-US" dirty="0"/>
              <a:t> : </a:t>
            </a:r>
            <a:r>
              <a:rPr lang="en-US" dirty="0" smtClean="0"/>
              <a:t>HF2018015</a:t>
            </a:r>
            <a:endParaRPr lang="en-US" dirty="0"/>
          </a:p>
          <a:p>
            <a:r>
              <a:rPr lang="en-US" b="1" dirty="0"/>
              <a:t>YARN</a:t>
            </a:r>
            <a:r>
              <a:rPr lang="en-US" dirty="0"/>
              <a:t> : </a:t>
            </a:r>
            <a:r>
              <a:rPr lang="en-US" dirty="0" smtClean="0"/>
              <a:t>100% COTTON</a:t>
            </a:r>
            <a:endParaRPr lang="en-US" dirty="0"/>
          </a:p>
          <a:p>
            <a:r>
              <a:rPr lang="en-US" b="1" dirty="0"/>
              <a:t>GAUGE</a:t>
            </a:r>
            <a:r>
              <a:rPr lang="en-US" dirty="0"/>
              <a:t> : </a:t>
            </a:r>
            <a:r>
              <a:rPr lang="en-US" dirty="0" smtClean="0"/>
              <a:t>7 </a:t>
            </a:r>
            <a:r>
              <a:rPr lang="en-US" dirty="0"/>
              <a:t>GG</a:t>
            </a:r>
          </a:p>
          <a:p>
            <a:r>
              <a:rPr lang="en-US" b="1" dirty="0" smtClean="0"/>
              <a:t>DES</a:t>
            </a:r>
            <a:r>
              <a:rPr lang="en-US" dirty="0" smtClean="0"/>
              <a:t>: MENS PULLOVER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14C90-3F21-42D9-B2B8-6B9AB7F19201}" type="datetime1">
              <a:rPr lang="en-US" smtClean="0"/>
              <a:pPr/>
              <a:t>5/31/2018</a:t>
            </a:fld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9B4DF-8CBF-481D-B337-D9B46B250115}" type="slidenum">
              <a:rPr lang="en-US" smtClean="0"/>
              <a:pPr/>
              <a:t>16</a:t>
            </a:fld>
            <a:endParaRPr lang="en-US"/>
          </a:p>
        </p:txBody>
      </p:sp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398618" y="383458"/>
            <a:ext cx="5513468" cy="6223820"/>
          </a:xfrm>
          <a:prstGeom prst="rect">
            <a:avLst/>
          </a:prstGeom>
          <a:noFill/>
        </p:spPr>
      </p:pic>
      <p:sp>
        <p:nvSpPr>
          <p:cNvPr id="6" name="TextBox 5"/>
          <p:cNvSpPr txBox="1"/>
          <p:nvPr/>
        </p:nvSpPr>
        <p:spPr>
          <a:xfrm>
            <a:off x="6014499" y="2698978"/>
            <a:ext cx="284927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STYLE</a:t>
            </a:r>
            <a:r>
              <a:rPr lang="en-US" dirty="0"/>
              <a:t> : </a:t>
            </a:r>
            <a:r>
              <a:rPr lang="en-US" dirty="0" smtClean="0"/>
              <a:t>HF2018016</a:t>
            </a:r>
            <a:endParaRPr lang="en-US" dirty="0"/>
          </a:p>
          <a:p>
            <a:r>
              <a:rPr lang="en-US" b="1" dirty="0"/>
              <a:t>YARN</a:t>
            </a:r>
            <a:r>
              <a:rPr lang="en-US" dirty="0"/>
              <a:t> : </a:t>
            </a:r>
            <a:r>
              <a:rPr lang="en-US" dirty="0" smtClean="0"/>
              <a:t>100% COTTON</a:t>
            </a:r>
            <a:endParaRPr lang="en-US" dirty="0"/>
          </a:p>
          <a:p>
            <a:r>
              <a:rPr lang="en-US" b="1" dirty="0"/>
              <a:t>GAUGE</a:t>
            </a:r>
            <a:r>
              <a:rPr lang="en-US" dirty="0"/>
              <a:t> : </a:t>
            </a:r>
            <a:r>
              <a:rPr lang="en-US" dirty="0" smtClean="0"/>
              <a:t>7 </a:t>
            </a:r>
            <a:r>
              <a:rPr lang="en-US" dirty="0"/>
              <a:t>GG</a:t>
            </a:r>
          </a:p>
          <a:p>
            <a:r>
              <a:rPr lang="en-US" b="1" dirty="0" smtClean="0"/>
              <a:t>DES</a:t>
            </a:r>
            <a:r>
              <a:rPr lang="en-US" dirty="0" smtClean="0"/>
              <a:t>: MENS PULLOVER</a:t>
            </a:r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mirajul@hatemfashion.com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646C3B-D1F3-406D-8917-43204EDEC709}" type="datetime1">
              <a:rPr lang="en-US" smtClean="0"/>
              <a:pPr/>
              <a:t>5/31/2018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9B4DF-8CBF-481D-B337-D9B46B250115}" type="slidenum">
              <a:rPr lang="en-US" smtClean="0"/>
              <a:pPr/>
              <a:t>17</a:t>
            </a:fld>
            <a:endParaRPr lang="en-US"/>
          </a:p>
        </p:txBody>
      </p:sp>
      <p:pic>
        <p:nvPicPr>
          <p:cNvPr id="6" name="Picture 5"/>
          <p:cNvPicPr>
            <a:picLocks noChangeAspect="1" noChangeArrowheads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324464" y="221227"/>
            <a:ext cx="5324167" cy="6857520"/>
          </a:xfrm>
          <a:prstGeom prst="rect">
            <a:avLst/>
          </a:prstGeom>
          <a:noFill/>
        </p:spPr>
      </p:pic>
      <p:sp>
        <p:nvSpPr>
          <p:cNvPr id="8" name="TextBox 7"/>
          <p:cNvSpPr txBox="1"/>
          <p:nvPr/>
        </p:nvSpPr>
        <p:spPr>
          <a:xfrm>
            <a:off x="5926011" y="2610490"/>
            <a:ext cx="284927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STYLE</a:t>
            </a:r>
            <a:r>
              <a:rPr lang="en-US" dirty="0"/>
              <a:t> : </a:t>
            </a:r>
            <a:r>
              <a:rPr lang="en-US" dirty="0" smtClean="0"/>
              <a:t>HF2018017</a:t>
            </a:r>
            <a:endParaRPr lang="en-US" dirty="0"/>
          </a:p>
          <a:p>
            <a:r>
              <a:rPr lang="en-US" b="1" dirty="0"/>
              <a:t>YARN</a:t>
            </a:r>
            <a:r>
              <a:rPr lang="en-US" dirty="0"/>
              <a:t> : </a:t>
            </a:r>
            <a:r>
              <a:rPr lang="en-US" dirty="0" smtClean="0"/>
              <a:t>100% COTTON</a:t>
            </a:r>
            <a:endParaRPr lang="en-US" dirty="0"/>
          </a:p>
          <a:p>
            <a:r>
              <a:rPr lang="en-US" b="1" dirty="0"/>
              <a:t>GAUGE</a:t>
            </a:r>
            <a:r>
              <a:rPr lang="en-US" dirty="0"/>
              <a:t> : </a:t>
            </a:r>
            <a:r>
              <a:rPr lang="en-US" dirty="0" smtClean="0"/>
              <a:t>7 </a:t>
            </a:r>
            <a:r>
              <a:rPr lang="en-US" dirty="0"/>
              <a:t>GG</a:t>
            </a:r>
          </a:p>
          <a:p>
            <a:r>
              <a:rPr lang="en-US" b="1" dirty="0" smtClean="0"/>
              <a:t>DES</a:t>
            </a:r>
            <a:r>
              <a:rPr lang="en-US" dirty="0" smtClean="0"/>
              <a:t>: MENS PULLOVER</a:t>
            </a:r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mirajul@hatemfashion.com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645174731"/>
      </p:ext>
    </p:extLst>
  </p:cSld>
  <p:clrMapOvr>
    <a:masterClrMapping/>
  </p:clrMapOvr>
  <p:transition spd="slow">
    <p:blinds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F48C2E-D87B-4D22-AB63-FE9F12E10F99}" type="datetime1">
              <a:rPr lang="en-US" smtClean="0"/>
              <a:pPr/>
              <a:t>5/31/2018</a:t>
            </a:fld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9B4DF-8CBF-481D-B337-D9B46B250115}" type="slidenum">
              <a:rPr lang="en-US" smtClean="0"/>
              <a:pPr/>
              <a:t>18</a:t>
            </a:fld>
            <a:endParaRPr lang="en-US"/>
          </a:p>
        </p:txBody>
      </p:sp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487612" y="351095"/>
            <a:ext cx="5691962" cy="6447912"/>
          </a:xfrm>
          <a:prstGeom prst="rect">
            <a:avLst/>
          </a:prstGeom>
          <a:noFill/>
        </p:spPr>
      </p:pic>
      <p:sp>
        <p:nvSpPr>
          <p:cNvPr id="6" name="TextBox 5"/>
          <p:cNvSpPr txBox="1"/>
          <p:nvPr/>
        </p:nvSpPr>
        <p:spPr>
          <a:xfrm>
            <a:off x="6235719" y="2610490"/>
            <a:ext cx="284927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STYLE</a:t>
            </a:r>
            <a:r>
              <a:rPr lang="en-US" dirty="0"/>
              <a:t> : </a:t>
            </a:r>
            <a:r>
              <a:rPr lang="en-US" dirty="0" smtClean="0"/>
              <a:t>HF2018018</a:t>
            </a:r>
            <a:endParaRPr lang="en-US" dirty="0"/>
          </a:p>
          <a:p>
            <a:r>
              <a:rPr lang="en-US" b="1" dirty="0"/>
              <a:t>YARN</a:t>
            </a:r>
            <a:r>
              <a:rPr lang="en-US" dirty="0"/>
              <a:t> : </a:t>
            </a:r>
            <a:r>
              <a:rPr lang="en-US" dirty="0" smtClean="0"/>
              <a:t>100% COTTON</a:t>
            </a:r>
            <a:endParaRPr lang="en-US" dirty="0"/>
          </a:p>
          <a:p>
            <a:r>
              <a:rPr lang="en-US" b="1" dirty="0"/>
              <a:t>GAUGE</a:t>
            </a:r>
            <a:r>
              <a:rPr lang="en-US" dirty="0"/>
              <a:t> : </a:t>
            </a:r>
            <a:r>
              <a:rPr lang="en-US" dirty="0" smtClean="0"/>
              <a:t>7 </a:t>
            </a:r>
            <a:r>
              <a:rPr lang="en-US" dirty="0"/>
              <a:t>GG</a:t>
            </a:r>
          </a:p>
          <a:p>
            <a:r>
              <a:rPr lang="en-US" b="1" dirty="0" smtClean="0"/>
              <a:t>DES</a:t>
            </a:r>
            <a:r>
              <a:rPr lang="en-US" dirty="0" smtClean="0"/>
              <a:t>: MENS PULLOVER</a:t>
            </a:r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mirajul@hatemfashion.com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836727-70DD-4667-B3EA-F5ABD76CE23C}" type="datetime1">
              <a:rPr lang="en-US" smtClean="0"/>
              <a:pPr/>
              <a:t>5/31/2018</a:t>
            </a:fld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9B4DF-8CBF-481D-B337-D9B46B250115}" type="slidenum">
              <a:rPr lang="en-US" smtClean="0"/>
              <a:pPr/>
              <a:t>19</a:t>
            </a:fld>
            <a:endParaRPr lang="en-US"/>
          </a:p>
        </p:txBody>
      </p:sp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3" cstate="print"/>
          <a:stretch>
            <a:fillRect/>
          </a:stretch>
        </p:blipFill>
        <p:spPr bwMode="auto">
          <a:xfrm flipH="1">
            <a:off x="147492" y="501680"/>
            <a:ext cx="5161936" cy="6120350"/>
          </a:xfrm>
          <a:prstGeom prst="rect">
            <a:avLst/>
          </a:prstGeom>
          <a:noFill/>
        </p:spPr>
      </p:pic>
      <p:sp>
        <p:nvSpPr>
          <p:cNvPr id="6" name="TextBox 5"/>
          <p:cNvSpPr txBox="1"/>
          <p:nvPr/>
        </p:nvSpPr>
        <p:spPr>
          <a:xfrm>
            <a:off x="5412659" y="2743222"/>
            <a:ext cx="361334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STYLE</a:t>
            </a:r>
            <a:r>
              <a:rPr lang="en-US" dirty="0"/>
              <a:t> : </a:t>
            </a:r>
            <a:r>
              <a:rPr lang="en-US" dirty="0" smtClean="0"/>
              <a:t>HF2018019</a:t>
            </a:r>
            <a:endParaRPr lang="en-US" dirty="0"/>
          </a:p>
          <a:p>
            <a:r>
              <a:rPr lang="en-US" b="1" dirty="0"/>
              <a:t>YARN</a:t>
            </a:r>
            <a:r>
              <a:rPr lang="en-US" dirty="0"/>
              <a:t> : </a:t>
            </a:r>
            <a:r>
              <a:rPr lang="en-US" dirty="0" smtClean="0"/>
              <a:t>70% POLYESTER FEATHER 30% ACRYLIC</a:t>
            </a:r>
            <a:endParaRPr lang="en-US" dirty="0"/>
          </a:p>
          <a:p>
            <a:r>
              <a:rPr lang="en-US" b="1" dirty="0"/>
              <a:t>GAUGE</a:t>
            </a:r>
            <a:r>
              <a:rPr lang="en-US" dirty="0"/>
              <a:t> : </a:t>
            </a:r>
            <a:r>
              <a:rPr lang="en-US" dirty="0" smtClean="0"/>
              <a:t>5 </a:t>
            </a:r>
            <a:r>
              <a:rPr lang="en-US" dirty="0"/>
              <a:t>GG</a:t>
            </a:r>
          </a:p>
          <a:p>
            <a:r>
              <a:rPr lang="en-US" b="1" dirty="0" smtClean="0"/>
              <a:t>DES</a:t>
            </a:r>
            <a:r>
              <a:rPr lang="en-US" dirty="0" smtClean="0"/>
              <a:t>: MENS PULLOVER</a:t>
            </a:r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mirajul@hatemfashion.com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EEE1DA-220B-49A0-923C-FEFF1A66C614}" type="datetime1">
              <a:rPr lang="en-US" smtClean="0"/>
              <a:pPr/>
              <a:t>5/31/2018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9B4DF-8CBF-481D-B337-D9B46B250115}" type="slidenum">
              <a:rPr lang="en-US" smtClean="0"/>
              <a:pPr/>
              <a:t>2</a:t>
            </a:fld>
            <a:endParaRPr lang="en-US"/>
          </a:p>
        </p:txBody>
      </p:sp>
      <p:pic>
        <p:nvPicPr>
          <p:cNvPr id="6" name="Picture 5"/>
          <p:cNvPicPr>
            <a:picLocks noChangeAspect="1" noChangeArrowheads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457200" y="422227"/>
            <a:ext cx="5427406" cy="6421024"/>
          </a:xfrm>
          <a:prstGeom prst="rect">
            <a:avLst/>
          </a:prstGeom>
          <a:noFill/>
        </p:spPr>
      </p:pic>
      <p:sp>
        <p:nvSpPr>
          <p:cNvPr id="8" name="TextBox 7"/>
          <p:cNvSpPr txBox="1"/>
          <p:nvPr/>
        </p:nvSpPr>
        <p:spPr>
          <a:xfrm>
            <a:off x="5866991" y="2610490"/>
            <a:ext cx="317374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STYLE</a:t>
            </a:r>
            <a:r>
              <a:rPr lang="en-US" dirty="0"/>
              <a:t> : </a:t>
            </a:r>
            <a:r>
              <a:rPr lang="en-US" dirty="0" smtClean="0"/>
              <a:t>HF2018002</a:t>
            </a:r>
            <a:endParaRPr lang="en-US" dirty="0"/>
          </a:p>
          <a:p>
            <a:r>
              <a:rPr lang="en-US" b="1" dirty="0"/>
              <a:t>YARN</a:t>
            </a:r>
            <a:r>
              <a:rPr lang="en-US" dirty="0"/>
              <a:t> : </a:t>
            </a:r>
            <a:r>
              <a:rPr lang="en-US" dirty="0" smtClean="0"/>
              <a:t>100% COTTON</a:t>
            </a:r>
            <a:endParaRPr lang="en-US" dirty="0"/>
          </a:p>
          <a:p>
            <a:r>
              <a:rPr lang="en-US" b="1" dirty="0"/>
              <a:t>GAUGE</a:t>
            </a:r>
            <a:r>
              <a:rPr lang="en-US" dirty="0"/>
              <a:t> : </a:t>
            </a:r>
            <a:r>
              <a:rPr lang="en-US" dirty="0" smtClean="0"/>
              <a:t>12 </a:t>
            </a:r>
            <a:r>
              <a:rPr lang="en-US" dirty="0"/>
              <a:t>GG</a:t>
            </a:r>
          </a:p>
          <a:p>
            <a:r>
              <a:rPr lang="en-US" b="1" dirty="0" smtClean="0"/>
              <a:t>DES</a:t>
            </a:r>
            <a:r>
              <a:rPr lang="en-US" dirty="0" smtClean="0"/>
              <a:t>: MENS PULLOVER</a:t>
            </a:r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mirajul@hatemfashion.com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594847545"/>
      </p:ext>
    </p:extLst>
  </p:cSld>
  <p:clrMapOvr>
    <a:masterClrMapping/>
  </p:clrMapOvr>
  <p:transition spd="slow">
    <p:blinds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124B98-BE99-4CF9-9C17-2D3CA5682DB0}" type="datetime1">
              <a:rPr lang="en-US" smtClean="0"/>
              <a:pPr/>
              <a:t>5/31/2018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9B4DF-8CBF-481D-B337-D9B46B250115}" type="slidenum">
              <a:rPr lang="en-US" smtClean="0"/>
              <a:pPr/>
              <a:t>3</a:t>
            </a:fld>
            <a:endParaRPr lang="en-US"/>
          </a:p>
        </p:txBody>
      </p:sp>
      <p:pic>
        <p:nvPicPr>
          <p:cNvPr id="6" name="Picture 5"/>
          <p:cNvPicPr>
            <a:picLocks noChangeAspect="1" noChangeArrowheads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501445" y="412955"/>
            <a:ext cx="5220929" cy="6282813"/>
          </a:xfrm>
          <a:prstGeom prst="rect">
            <a:avLst/>
          </a:prstGeom>
          <a:noFill/>
        </p:spPr>
      </p:pic>
      <p:sp>
        <p:nvSpPr>
          <p:cNvPr id="8" name="TextBox 7"/>
          <p:cNvSpPr txBox="1"/>
          <p:nvPr/>
        </p:nvSpPr>
        <p:spPr>
          <a:xfrm>
            <a:off x="5926011" y="2610490"/>
            <a:ext cx="284927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STYLE</a:t>
            </a:r>
            <a:r>
              <a:rPr lang="en-US" dirty="0"/>
              <a:t> : </a:t>
            </a:r>
            <a:r>
              <a:rPr lang="en-US" dirty="0" smtClean="0"/>
              <a:t>HF2018003</a:t>
            </a:r>
            <a:endParaRPr lang="en-US" dirty="0"/>
          </a:p>
          <a:p>
            <a:r>
              <a:rPr lang="en-US" b="1" dirty="0"/>
              <a:t>YARN</a:t>
            </a:r>
            <a:r>
              <a:rPr lang="en-US" dirty="0"/>
              <a:t> : </a:t>
            </a:r>
            <a:r>
              <a:rPr lang="en-US" dirty="0" smtClean="0"/>
              <a:t>100% COTTON</a:t>
            </a:r>
            <a:endParaRPr lang="en-US" dirty="0"/>
          </a:p>
          <a:p>
            <a:r>
              <a:rPr lang="en-US" b="1" dirty="0"/>
              <a:t>GAUGE</a:t>
            </a:r>
            <a:r>
              <a:rPr lang="en-US" dirty="0"/>
              <a:t> : </a:t>
            </a:r>
            <a:r>
              <a:rPr lang="en-US" dirty="0" smtClean="0"/>
              <a:t>12 </a:t>
            </a:r>
            <a:r>
              <a:rPr lang="en-US" dirty="0"/>
              <a:t>GG</a:t>
            </a:r>
          </a:p>
          <a:p>
            <a:r>
              <a:rPr lang="en-US" b="1" dirty="0" smtClean="0"/>
              <a:t>DES</a:t>
            </a:r>
            <a:r>
              <a:rPr lang="en-US" dirty="0" smtClean="0"/>
              <a:t>: MENS PULLOVER</a:t>
            </a:r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mirajul@hatemfashion.com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383639434"/>
      </p:ext>
    </p:extLst>
  </p:cSld>
  <p:clrMapOvr>
    <a:masterClrMapping/>
  </p:clrMapOvr>
  <p:transition spd="slow">
    <p:blinds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9D5CE8-A3B4-4DAA-8296-80AD40A51B18}" type="datetime1">
              <a:rPr lang="en-US" smtClean="0"/>
              <a:pPr/>
              <a:t>5/31/2018</a:t>
            </a:fld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9B4DF-8CBF-481D-B337-D9B46B250115}" type="slidenum">
              <a:rPr lang="en-US" smtClean="0"/>
              <a:pPr/>
              <a:t>4</a:t>
            </a:fld>
            <a:endParaRPr lang="en-US"/>
          </a:p>
        </p:txBody>
      </p:sp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398207" y="410756"/>
            <a:ext cx="5393260" cy="6565231"/>
          </a:xfrm>
          <a:prstGeom prst="rect">
            <a:avLst/>
          </a:prstGeom>
          <a:noFill/>
        </p:spPr>
      </p:pic>
      <p:sp>
        <p:nvSpPr>
          <p:cNvPr id="6" name="TextBox 5"/>
          <p:cNvSpPr txBox="1"/>
          <p:nvPr/>
        </p:nvSpPr>
        <p:spPr>
          <a:xfrm>
            <a:off x="5926011" y="2610490"/>
            <a:ext cx="284927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STYLE</a:t>
            </a:r>
            <a:r>
              <a:rPr lang="en-US" dirty="0"/>
              <a:t> : </a:t>
            </a:r>
            <a:r>
              <a:rPr lang="en-US" dirty="0" smtClean="0"/>
              <a:t>HF2018004</a:t>
            </a:r>
            <a:endParaRPr lang="en-US" dirty="0"/>
          </a:p>
          <a:p>
            <a:r>
              <a:rPr lang="en-US" b="1" dirty="0"/>
              <a:t>YARN</a:t>
            </a:r>
            <a:r>
              <a:rPr lang="en-US" dirty="0"/>
              <a:t> : </a:t>
            </a:r>
            <a:r>
              <a:rPr lang="en-US" dirty="0" smtClean="0"/>
              <a:t>100% COTTON</a:t>
            </a:r>
            <a:endParaRPr lang="en-US" dirty="0"/>
          </a:p>
          <a:p>
            <a:r>
              <a:rPr lang="en-US" b="1" dirty="0"/>
              <a:t>GAUGE</a:t>
            </a:r>
            <a:r>
              <a:rPr lang="en-US" dirty="0"/>
              <a:t> : </a:t>
            </a:r>
            <a:r>
              <a:rPr lang="en-US" dirty="0" smtClean="0"/>
              <a:t>12 </a:t>
            </a:r>
            <a:r>
              <a:rPr lang="en-US" dirty="0"/>
              <a:t>GG</a:t>
            </a:r>
          </a:p>
          <a:p>
            <a:r>
              <a:rPr lang="en-US" b="1" dirty="0" smtClean="0"/>
              <a:t>DES</a:t>
            </a:r>
            <a:r>
              <a:rPr lang="en-US" dirty="0" smtClean="0"/>
              <a:t>: MENS PULLOVER</a:t>
            </a:r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mirajul@hatemfashion.com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E3FECD-9762-4DEB-9B46-B61870B34067}" type="datetime1">
              <a:rPr lang="en-US" smtClean="0"/>
              <a:pPr/>
              <a:t>5/31/2018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mirajul@hatemfashion.com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9B4DF-8CBF-481D-B337-D9B46B250115}" type="slidenum">
              <a:rPr lang="en-US" smtClean="0"/>
              <a:pPr/>
              <a:t>5</a:t>
            </a:fld>
            <a:endParaRPr lang="en-US"/>
          </a:p>
        </p:txBody>
      </p:sp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412955" y="483122"/>
            <a:ext cx="5368417" cy="6212648"/>
          </a:xfrm>
          <a:prstGeom prst="rect">
            <a:avLst/>
          </a:prstGeom>
          <a:noFill/>
        </p:spPr>
      </p:pic>
      <p:sp>
        <p:nvSpPr>
          <p:cNvPr id="6" name="TextBox 5"/>
          <p:cNvSpPr txBox="1"/>
          <p:nvPr/>
        </p:nvSpPr>
        <p:spPr>
          <a:xfrm>
            <a:off x="5926011" y="2610490"/>
            <a:ext cx="284927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STYLE</a:t>
            </a:r>
            <a:r>
              <a:rPr lang="en-US" dirty="0"/>
              <a:t> : </a:t>
            </a:r>
            <a:r>
              <a:rPr lang="en-US" dirty="0" smtClean="0"/>
              <a:t>HF2018005</a:t>
            </a:r>
            <a:endParaRPr lang="en-US" dirty="0"/>
          </a:p>
          <a:p>
            <a:r>
              <a:rPr lang="en-US" b="1" dirty="0"/>
              <a:t>YARN</a:t>
            </a:r>
            <a:r>
              <a:rPr lang="en-US" dirty="0"/>
              <a:t> : </a:t>
            </a:r>
            <a:r>
              <a:rPr lang="en-US" dirty="0" smtClean="0"/>
              <a:t>100% COTTON</a:t>
            </a:r>
            <a:endParaRPr lang="en-US" dirty="0"/>
          </a:p>
          <a:p>
            <a:r>
              <a:rPr lang="en-US" b="1" dirty="0"/>
              <a:t>GAUGE</a:t>
            </a:r>
            <a:r>
              <a:rPr lang="en-US" dirty="0"/>
              <a:t> : </a:t>
            </a:r>
            <a:r>
              <a:rPr lang="en-US" dirty="0" smtClean="0"/>
              <a:t>12 </a:t>
            </a:r>
            <a:r>
              <a:rPr lang="en-US" dirty="0"/>
              <a:t>GG</a:t>
            </a:r>
          </a:p>
          <a:p>
            <a:r>
              <a:rPr lang="en-US" b="1" dirty="0" smtClean="0"/>
              <a:t>DES</a:t>
            </a:r>
            <a:r>
              <a:rPr lang="en-US" dirty="0" smtClean="0"/>
              <a:t>: MENS PULLOVER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187840-5A04-4E90-B590-21CA629E9637}" type="datetime1">
              <a:rPr lang="en-US" smtClean="0"/>
              <a:pPr/>
              <a:t>5/31/2018</a:t>
            </a:fld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9B4DF-8CBF-481D-B337-D9B46B250115}" type="slidenum">
              <a:rPr lang="en-US" smtClean="0"/>
              <a:pPr/>
              <a:t>6</a:t>
            </a:fld>
            <a:endParaRPr lang="en-US"/>
          </a:p>
        </p:txBody>
      </p:sp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370821" y="471948"/>
            <a:ext cx="5420796" cy="6238568"/>
          </a:xfrm>
          <a:prstGeom prst="rect">
            <a:avLst/>
          </a:prstGeom>
          <a:noFill/>
        </p:spPr>
      </p:pic>
      <p:sp>
        <p:nvSpPr>
          <p:cNvPr id="6" name="TextBox 5"/>
          <p:cNvSpPr txBox="1"/>
          <p:nvPr/>
        </p:nvSpPr>
        <p:spPr>
          <a:xfrm>
            <a:off x="5926011" y="2610490"/>
            <a:ext cx="284927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STYLE</a:t>
            </a:r>
            <a:r>
              <a:rPr lang="en-US" dirty="0"/>
              <a:t> : </a:t>
            </a:r>
            <a:r>
              <a:rPr lang="en-US" dirty="0" smtClean="0"/>
              <a:t>HF2018006</a:t>
            </a:r>
            <a:endParaRPr lang="en-US" dirty="0"/>
          </a:p>
          <a:p>
            <a:r>
              <a:rPr lang="en-US" b="1" dirty="0"/>
              <a:t>YARN</a:t>
            </a:r>
            <a:r>
              <a:rPr lang="en-US" dirty="0"/>
              <a:t> : </a:t>
            </a:r>
            <a:r>
              <a:rPr lang="en-US" dirty="0" smtClean="0"/>
              <a:t>100% COTTON</a:t>
            </a:r>
            <a:endParaRPr lang="en-US" dirty="0"/>
          </a:p>
          <a:p>
            <a:r>
              <a:rPr lang="en-US" b="1" dirty="0"/>
              <a:t>GAUGE</a:t>
            </a:r>
            <a:r>
              <a:rPr lang="en-US" dirty="0"/>
              <a:t> : </a:t>
            </a:r>
            <a:r>
              <a:rPr lang="en-US" dirty="0" smtClean="0"/>
              <a:t>12 </a:t>
            </a:r>
            <a:r>
              <a:rPr lang="en-US" dirty="0"/>
              <a:t>GG</a:t>
            </a:r>
          </a:p>
          <a:p>
            <a:r>
              <a:rPr lang="en-US" b="1" dirty="0" smtClean="0"/>
              <a:t>DES</a:t>
            </a:r>
            <a:r>
              <a:rPr lang="en-US" dirty="0" smtClean="0"/>
              <a:t>: MENS PULLOVER</a:t>
            </a:r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mirajul@hatemfashion.com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AF31E5-BA0F-46DA-843A-A7AA99FEEA40}" type="datetime1">
              <a:rPr lang="en-US" smtClean="0"/>
              <a:pPr/>
              <a:t>5/31/2018</a:t>
            </a:fld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9B4DF-8CBF-481D-B337-D9B46B250115}" type="slidenum">
              <a:rPr lang="en-US" smtClean="0"/>
              <a:pPr/>
              <a:t>7</a:t>
            </a:fld>
            <a:endParaRPr lang="en-US"/>
          </a:p>
        </p:txBody>
      </p:sp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 flipH="1">
            <a:off x="560438" y="486697"/>
            <a:ext cx="5109220" cy="6341806"/>
          </a:xfrm>
          <a:prstGeom prst="rect">
            <a:avLst/>
          </a:prstGeom>
          <a:noFill/>
        </p:spPr>
      </p:pic>
      <p:sp>
        <p:nvSpPr>
          <p:cNvPr id="6" name="TextBox 5"/>
          <p:cNvSpPr txBox="1"/>
          <p:nvPr/>
        </p:nvSpPr>
        <p:spPr>
          <a:xfrm>
            <a:off x="5926011" y="2610490"/>
            <a:ext cx="284927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STYLE</a:t>
            </a:r>
            <a:r>
              <a:rPr lang="en-US" dirty="0"/>
              <a:t> : </a:t>
            </a:r>
            <a:r>
              <a:rPr lang="en-US" dirty="0" smtClean="0"/>
              <a:t>HF2018007</a:t>
            </a:r>
            <a:endParaRPr lang="en-US" dirty="0"/>
          </a:p>
          <a:p>
            <a:r>
              <a:rPr lang="en-US" b="1" dirty="0"/>
              <a:t>YARN</a:t>
            </a:r>
            <a:r>
              <a:rPr lang="en-US" dirty="0"/>
              <a:t> : </a:t>
            </a:r>
            <a:r>
              <a:rPr lang="en-US" dirty="0" smtClean="0"/>
              <a:t>100% COTTON</a:t>
            </a:r>
            <a:endParaRPr lang="en-US" dirty="0"/>
          </a:p>
          <a:p>
            <a:r>
              <a:rPr lang="en-US" b="1" dirty="0"/>
              <a:t>GAUGE</a:t>
            </a:r>
            <a:r>
              <a:rPr lang="en-US" dirty="0"/>
              <a:t> : </a:t>
            </a:r>
            <a:r>
              <a:rPr lang="en-US" dirty="0" smtClean="0"/>
              <a:t>12 </a:t>
            </a:r>
            <a:r>
              <a:rPr lang="en-US" dirty="0"/>
              <a:t>GG</a:t>
            </a:r>
          </a:p>
          <a:p>
            <a:r>
              <a:rPr lang="en-US" b="1" dirty="0" smtClean="0"/>
              <a:t>DES</a:t>
            </a:r>
            <a:r>
              <a:rPr lang="en-US" dirty="0" smtClean="0"/>
              <a:t>: MENS PULLOVER</a:t>
            </a:r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mirajul@hatemfashion.com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64E11B-5242-4148-959E-60E1FD63A7D4}" type="datetime1">
              <a:rPr lang="en-US" smtClean="0"/>
              <a:pPr/>
              <a:t>5/31/2018</a:t>
            </a:fld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9B4DF-8CBF-481D-B337-D9B46B250115}" type="slidenum">
              <a:rPr lang="en-US" smtClean="0"/>
              <a:pPr/>
              <a:t>8</a:t>
            </a:fld>
            <a:endParaRPr lang="en-US"/>
          </a:p>
        </p:txBody>
      </p:sp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2"/>
          <a:srcRect r="7192"/>
          <a:stretch>
            <a:fillRect/>
          </a:stretch>
        </p:blipFill>
        <p:spPr bwMode="auto">
          <a:xfrm>
            <a:off x="363942" y="420999"/>
            <a:ext cx="5078213" cy="6083040"/>
          </a:xfrm>
          <a:prstGeom prst="rect">
            <a:avLst/>
          </a:prstGeom>
          <a:noFill/>
        </p:spPr>
      </p:pic>
      <p:sp>
        <p:nvSpPr>
          <p:cNvPr id="6" name="TextBox 5"/>
          <p:cNvSpPr txBox="1"/>
          <p:nvPr/>
        </p:nvSpPr>
        <p:spPr>
          <a:xfrm>
            <a:off x="5926011" y="2610490"/>
            <a:ext cx="284927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STYLE</a:t>
            </a:r>
            <a:r>
              <a:rPr lang="en-US" dirty="0"/>
              <a:t> : </a:t>
            </a:r>
            <a:r>
              <a:rPr lang="en-US" dirty="0" smtClean="0"/>
              <a:t>HF2018008</a:t>
            </a:r>
            <a:endParaRPr lang="en-US" dirty="0"/>
          </a:p>
          <a:p>
            <a:r>
              <a:rPr lang="en-US" b="1" dirty="0"/>
              <a:t>YARN</a:t>
            </a:r>
            <a:r>
              <a:rPr lang="en-US" dirty="0"/>
              <a:t> : </a:t>
            </a:r>
            <a:r>
              <a:rPr lang="en-US" dirty="0" smtClean="0"/>
              <a:t>100% COTTON</a:t>
            </a:r>
            <a:endParaRPr lang="en-US" dirty="0"/>
          </a:p>
          <a:p>
            <a:r>
              <a:rPr lang="en-US" b="1" dirty="0"/>
              <a:t>GAUGE</a:t>
            </a:r>
            <a:r>
              <a:rPr lang="en-US" dirty="0"/>
              <a:t> : </a:t>
            </a:r>
            <a:r>
              <a:rPr lang="en-US" dirty="0" smtClean="0"/>
              <a:t>12 </a:t>
            </a:r>
            <a:r>
              <a:rPr lang="en-US" dirty="0"/>
              <a:t>GG</a:t>
            </a:r>
          </a:p>
          <a:p>
            <a:r>
              <a:rPr lang="en-US" b="1" dirty="0" smtClean="0"/>
              <a:t>DES</a:t>
            </a:r>
            <a:r>
              <a:rPr lang="en-US" dirty="0" smtClean="0"/>
              <a:t>: MENS PULLOVER</a:t>
            </a:r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mirajul@hatemfashion.com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7F47ED-B65D-43BC-92E4-308C13A8D945}" type="datetime1">
              <a:rPr lang="en-US" smtClean="0"/>
              <a:pPr/>
              <a:t>5/31/2018</a:t>
            </a:fld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9B4DF-8CBF-481D-B337-D9B46B250115}" type="slidenum">
              <a:rPr lang="en-US" smtClean="0"/>
              <a:pPr/>
              <a:t>9</a:t>
            </a:fld>
            <a:endParaRPr lang="en-US"/>
          </a:p>
        </p:txBody>
      </p:sp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442452" y="447717"/>
            <a:ext cx="5288991" cy="6233301"/>
          </a:xfrm>
          <a:prstGeom prst="rect">
            <a:avLst/>
          </a:prstGeom>
          <a:noFill/>
        </p:spPr>
      </p:pic>
      <p:sp>
        <p:nvSpPr>
          <p:cNvPr id="6" name="TextBox 5"/>
          <p:cNvSpPr txBox="1"/>
          <p:nvPr/>
        </p:nvSpPr>
        <p:spPr>
          <a:xfrm>
            <a:off x="5926011" y="2610490"/>
            <a:ext cx="284927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STYLE</a:t>
            </a:r>
            <a:r>
              <a:rPr lang="en-US" dirty="0"/>
              <a:t> : </a:t>
            </a:r>
            <a:r>
              <a:rPr lang="en-US" dirty="0" smtClean="0"/>
              <a:t>HF2018009</a:t>
            </a:r>
            <a:endParaRPr lang="en-US" dirty="0"/>
          </a:p>
          <a:p>
            <a:r>
              <a:rPr lang="en-US" b="1" dirty="0"/>
              <a:t>YARN</a:t>
            </a:r>
            <a:r>
              <a:rPr lang="en-US" dirty="0"/>
              <a:t> : </a:t>
            </a:r>
            <a:r>
              <a:rPr lang="en-US" dirty="0" smtClean="0"/>
              <a:t>100% COTTON</a:t>
            </a:r>
            <a:endParaRPr lang="en-US" dirty="0"/>
          </a:p>
          <a:p>
            <a:r>
              <a:rPr lang="en-US" b="1" dirty="0"/>
              <a:t>GAUGE</a:t>
            </a:r>
            <a:r>
              <a:rPr lang="en-US" dirty="0"/>
              <a:t> : </a:t>
            </a:r>
            <a:r>
              <a:rPr lang="en-US" dirty="0" smtClean="0"/>
              <a:t>12 </a:t>
            </a:r>
            <a:r>
              <a:rPr lang="en-US" dirty="0"/>
              <a:t>GG</a:t>
            </a:r>
          </a:p>
          <a:p>
            <a:r>
              <a:rPr lang="en-US" b="1" dirty="0" smtClean="0"/>
              <a:t>DES</a:t>
            </a:r>
            <a:r>
              <a:rPr lang="en-US" dirty="0" smtClean="0"/>
              <a:t>: MENS PULLOVER</a:t>
            </a:r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mirajul@hatemfashion.com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theme/theme1.xml><?xml version="1.0" encoding="utf-8"?>
<a:theme xmlns:a="http://schemas.openxmlformats.org/drawingml/2006/main" name="Technic">
  <a:themeElements>
    <a:clrScheme name="Technic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Technic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Technic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321</TotalTime>
  <Words>383</Words>
  <Application>Microsoft Office PowerPoint</Application>
  <PresentationFormat>Custom</PresentationFormat>
  <Paragraphs>142</Paragraphs>
  <Slides>19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Technic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Muhib</dc:creator>
  <cp:lastModifiedBy>ABC</cp:lastModifiedBy>
  <cp:revision>105</cp:revision>
  <dcterms:created xsi:type="dcterms:W3CDTF">2016-10-05T10:56:10Z</dcterms:created>
  <dcterms:modified xsi:type="dcterms:W3CDTF">2018-05-31T17:34:57Z</dcterms:modified>
</cp:coreProperties>
</file>